
<file path=[Content_Types].xml><?xml version="1.0" encoding="utf-8"?>
<Types xmlns="http://schemas.openxmlformats.org/package/2006/content-types">
  <Override PartName="/docProps/core.xml" ContentType="application/vnd.openxmlformats-package.core-properties+xml"/>
  <Default Extension="rels" ContentType="application/vnd.openxmlformats-package.relationships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2.xml" ContentType="application/vnd.openxmlformats-officedocument.presentationml.slideLayout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jpeg" ContentType="image/jpeg"/>
  <Override PartName="/ppt/slideLayouts/slideLayout4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 hiddenSlides="1"/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4660"/>
  </p:normalViewPr>
  <p:slideViewPr>
    <p:cSldViewPr snapToObjects="1">
      <p:cViewPr varScale="1">
        <p:scale>
          <a:sx n="147" d="100"/>
          <a:sy n="147" d="100"/>
        </p:scale>
        <p:origin x="-117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A41D9-3C8E-3B41-AFC0-5FAA8B635AA1}" type="datetimeFigureOut">
              <a:rPr lang="en-US" smtClean="0"/>
              <a:t>7/29/10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F7A72-6880-0A4C-B36B-5BD6823D715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A41D9-3C8E-3B41-AFC0-5FAA8B635AA1}" type="datetimeFigureOut">
              <a:rPr lang="en-US" smtClean="0"/>
              <a:t>7/29/10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F7A72-6880-0A4C-B36B-5BD6823D715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A41D9-3C8E-3B41-AFC0-5FAA8B635AA1}" type="datetimeFigureOut">
              <a:rPr lang="en-US" smtClean="0"/>
              <a:t>7/29/10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F7A72-6880-0A4C-B36B-5BD6823D715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A41D9-3C8E-3B41-AFC0-5FAA8B635AA1}" type="datetimeFigureOut">
              <a:rPr lang="en-US" smtClean="0"/>
              <a:t>7/29/10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F7A72-6880-0A4C-B36B-5BD6823D715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A41D9-3C8E-3B41-AFC0-5FAA8B635AA1}" type="datetimeFigureOut">
              <a:rPr lang="en-US" smtClean="0"/>
              <a:t>7/29/10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F7A72-6880-0A4C-B36B-5BD6823D715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A41D9-3C8E-3B41-AFC0-5FAA8B635AA1}" type="datetimeFigureOut">
              <a:rPr lang="en-US" smtClean="0"/>
              <a:t>7/29/10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F7A72-6880-0A4C-B36B-5BD6823D715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A41D9-3C8E-3B41-AFC0-5FAA8B635AA1}" type="datetimeFigureOut">
              <a:rPr lang="en-US" smtClean="0"/>
              <a:t>7/29/10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F7A72-6880-0A4C-B36B-5BD6823D715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A41D9-3C8E-3B41-AFC0-5FAA8B635AA1}" type="datetimeFigureOut">
              <a:rPr lang="en-US" smtClean="0"/>
              <a:t>7/29/10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F7A72-6880-0A4C-B36B-5BD6823D715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A41D9-3C8E-3B41-AFC0-5FAA8B635AA1}" type="datetimeFigureOut">
              <a:rPr lang="en-US" smtClean="0"/>
              <a:t>7/29/10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F7A72-6880-0A4C-B36B-5BD6823D715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A41D9-3C8E-3B41-AFC0-5FAA8B635AA1}" type="datetimeFigureOut">
              <a:rPr lang="en-US" smtClean="0"/>
              <a:t>7/29/10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F7A72-6880-0A4C-B36B-5BD6823D715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A41D9-3C8E-3B41-AFC0-5FAA8B635AA1}" type="datetimeFigureOut">
              <a:rPr lang="en-US" smtClean="0"/>
              <a:t>7/29/10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F7A72-6880-0A4C-B36B-5BD6823D715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EA41D9-3C8E-3B41-AFC0-5FAA8B635AA1}" type="datetimeFigureOut">
              <a:rPr lang="en-US" smtClean="0"/>
              <a:t>7/29/10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BF7A72-6880-0A4C-B36B-5BD6823D715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4800600" y="839438"/>
            <a:ext cx="1485900" cy="1119860"/>
            <a:chOff x="3467100" y="1638300"/>
            <a:chExt cx="1485900" cy="1119860"/>
          </a:xfrm>
        </p:grpSpPr>
        <p:sp>
          <p:nvSpPr>
            <p:cNvPr id="5" name="Rectangle 4"/>
            <p:cNvSpPr/>
            <p:nvPr/>
          </p:nvSpPr>
          <p:spPr>
            <a:xfrm>
              <a:off x="3467100" y="1638300"/>
              <a:ext cx="1485900" cy="228600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err="1" smtClean="0"/>
                <a:t>MainIndex</a:t>
              </a:r>
              <a:endParaRPr lang="en-US" b="1" dirty="0"/>
            </a:p>
          </p:txBody>
        </p:sp>
        <p:sp>
          <p:nvSpPr>
            <p:cNvPr id="6" name="Rectangle 5"/>
            <p:cNvSpPr/>
            <p:nvPr/>
          </p:nvSpPr>
          <p:spPr>
            <a:xfrm>
              <a:off x="3467100" y="1866900"/>
              <a:ext cx="1485900" cy="147772"/>
            </a:xfrm>
            <a:prstGeom prst="rect">
              <a:avLst/>
            </a:prstGeom>
            <a:solidFill>
              <a:srgbClr val="FF0000"/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r</a:t>
              </a:r>
              <a:r>
                <a:rPr lang="en-US" sz="1100" dirty="0" smtClean="0">
                  <a:solidFill>
                    <a:schemeClr val="tx1"/>
                  </a:solidFill>
                </a:rPr>
                <a:t>ow 1</a:t>
              </a:r>
              <a:endParaRPr 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3467100" y="2014672"/>
              <a:ext cx="1485900" cy="147772"/>
            </a:xfrm>
            <a:prstGeom prst="rect">
              <a:avLst/>
            </a:prstGeom>
            <a:solidFill>
              <a:srgbClr val="FF6600"/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 smtClean="0">
                  <a:solidFill>
                    <a:schemeClr val="tx1"/>
                  </a:solidFill>
                </a:rPr>
                <a:t>row 2</a:t>
              </a:r>
              <a:endParaRPr 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3467100" y="2167072"/>
              <a:ext cx="1485900" cy="147772"/>
            </a:xfrm>
            <a:prstGeom prst="rect">
              <a:avLst/>
            </a:prstGeom>
            <a:solidFill>
              <a:srgbClr val="FFFF00"/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r</a:t>
              </a:r>
              <a:r>
                <a:rPr lang="en-US" sz="1100" dirty="0" smtClean="0">
                  <a:solidFill>
                    <a:schemeClr val="tx1"/>
                  </a:solidFill>
                </a:rPr>
                <a:t>ow 3</a:t>
              </a:r>
              <a:endParaRPr 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3467100" y="2314844"/>
              <a:ext cx="1485900" cy="147772"/>
            </a:xfrm>
            <a:prstGeom prst="rect">
              <a:avLst/>
            </a:prstGeom>
            <a:solidFill>
              <a:srgbClr val="008000"/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r</a:t>
              </a:r>
              <a:r>
                <a:rPr lang="en-US" sz="1100" dirty="0" smtClean="0">
                  <a:solidFill>
                    <a:schemeClr val="tx1"/>
                  </a:solidFill>
                </a:rPr>
                <a:t>ow 4</a:t>
              </a:r>
              <a:endParaRPr 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3467100" y="2462616"/>
              <a:ext cx="1485900" cy="147772"/>
            </a:xfrm>
            <a:prstGeom prst="rect">
              <a:avLst/>
            </a:prstGeom>
            <a:solidFill>
              <a:srgbClr val="0000FF"/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r</a:t>
              </a:r>
              <a:r>
                <a:rPr lang="en-US" sz="1100" dirty="0" smtClean="0">
                  <a:solidFill>
                    <a:schemeClr val="tx1"/>
                  </a:solidFill>
                </a:rPr>
                <a:t>ow 5</a:t>
              </a:r>
              <a:endParaRPr 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467100" y="2610388"/>
              <a:ext cx="1485900" cy="147772"/>
            </a:xfrm>
            <a:prstGeom prst="rect">
              <a:avLst/>
            </a:prstGeom>
            <a:solidFill>
              <a:srgbClr val="660066"/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r</a:t>
              </a:r>
              <a:r>
                <a:rPr lang="en-US" sz="1100" dirty="0" smtClean="0">
                  <a:solidFill>
                    <a:schemeClr val="tx1"/>
                  </a:solidFill>
                </a:rPr>
                <a:t>ow 6</a:t>
              </a:r>
              <a:endParaRPr lang="en-US" sz="11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6934200" y="1134982"/>
            <a:ext cx="2012482" cy="972088"/>
            <a:chOff x="3467100" y="1638300"/>
            <a:chExt cx="1485900" cy="972088"/>
          </a:xfrm>
        </p:grpSpPr>
        <p:sp>
          <p:nvSpPr>
            <p:cNvPr id="15" name="Rectangle 14"/>
            <p:cNvSpPr/>
            <p:nvPr/>
          </p:nvSpPr>
          <p:spPr>
            <a:xfrm>
              <a:off x="3467100" y="1638300"/>
              <a:ext cx="1485900" cy="228600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 err="1" smtClean="0"/>
                <a:t>MainIndex_comments</a:t>
              </a:r>
              <a:endParaRPr lang="en-US" sz="1200" b="1" dirty="0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467100" y="1866900"/>
              <a:ext cx="1485900" cy="147772"/>
            </a:xfrm>
            <a:prstGeom prst="rect">
              <a:avLst/>
            </a:prstGeom>
            <a:solidFill>
              <a:srgbClr val="FF6600"/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r</a:t>
              </a:r>
              <a:r>
                <a:rPr lang="en-US" sz="1100" dirty="0" smtClean="0">
                  <a:solidFill>
                    <a:schemeClr val="tx1"/>
                  </a:solidFill>
                </a:rPr>
                <a:t>ow 1</a:t>
              </a:r>
              <a:endParaRPr 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3467100" y="2014672"/>
              <a:ext cx="1485900" cy="147772"/>
            </a:xfrm>
            <a:prstGeom prst="rect">
              <a:avLst/>
            </a:prstGeom>
            <a:solidFill>
              <a:srgbClr val="FF6600"/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 smtClean="0">
                  <a:solidFill>
                    <a:schemeClr val="tx1"/>
                  </a:solidFill>
                </a:rPr>
                <a:t>row 2</a:t>
              </a:r>
              <a:endParaRPr 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3467100" y="2167072"/>
              <a:ext cx="1485900" cy="147772"/>
            </a:xfrm>
            <a:prstGeom prst="rect">
              <a:avLst/>
            </a:prstGeom>
            <a:solidFill>
              <a:srgbClr val="FFFF00"/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r</a:t>
              </a:r>
              <a:r>
                <a:rPr lang="en-US" sz="1100" dirty="0" smtClean="0">
                  <a:solidFill>
                    <a:schemeClr val="tx1"/>
                  </a:solidFill>
                </a:rPr>
                <a:t>ow 3</a:t>
              </a:r>
              <a:endParaRPr 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3467100" y="2314844"/>
              <a:ext cx="1485900" cy="147772"/>
            </a:xfrm>
            <a:prstGeom prst="rect">
              <a:avLst/>
            </a:prstGeom>
            <a:solidFill>
              <a:srgbClr val="660066"/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r</a:t>
              </a:r>
              <a:r>
                <a:rPr lang="en-US" sz="1100" dirty="0" smtClean="0">
                  <a:solidFill>
                    <a:schemeClr val="tx1"/>
                  </a:solidFill>
                </a:rPr>
                <a:t>ow 4</a:t>
              </a:r>
              <a:endParaRPr 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3467100" y="2462616"/>
              <a:ext cx="1485900" cy="147772"/>
            </a:xfrm>
            <a:prstGeom prst="rect">
              <a:avLst/>
            </a:prstGeom>
            <a:solidFill>
              <a:srgbClr val="660066"/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r</a:t>
              </a:r>
              <a:r>
                <a:rPr lang="en-US" sz="1100" dirty="0" smtClean="0">
                  <a:solidFill>
                    <a:schemeClr val="tx1"/>
                  </a:solidFill>
                </a:rPr>
                <a:t>ow 5</a:t>
              </a:r>
              <a:endParaRPr lang="en-US" sz="1100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24" name="Straight Arrow Connector 23"/>
          <p:cNvCxnSpPr>
            <a:stCxn id="16" idx="1"/>
            <a:endCxn id="7" idx="3"/>
          </p:cNvCxnSpPr>
          <p:nvPr/>
        </p:nvCxnSpPr>
        <p:spPr>
          <a:xfrm rot="10800000">
            <a:off x="6286500" y="1289696"/>
            <a:ext cx="647700" cy="147772"/>
          </a:xfrm>
          <a:prstGeom prst="straightConnector1">
            <a:avLst/>
          </a:prstGeom>
          <a:ln>
            <a:solidFill>
              <a:srgbClr val="FF66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17" idx="1"/>
            <a:endCxn id="7" idx="3"/>
          </p:cNvCxnSpPr>
          <p:nvPr/>
        </p:nvCxnSpPr>
        <p:spPr>
          <a:xfrm rot="10800000">
            <a:off x="6286500" y="1289696"/>
            <a:ext cx="647700" cy="295544"/>
          </a:xfrm>
          <a:prstGeom prst="straightConnector1">
            <a:avLst/>
          </a:prstGeom>
          <a:ln>
            <a:solidFill>
              <a:srgbClr val="FF66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stCxn id="18" idx="1"/>
            <a:endCxn id="8" idx="3"/>
          </p:cNvCxnSpPr>
          <p:nvPr/>
        </p:nvCxnSpPr>
        <p:spPr>
          <a:xfrm rot="10800000">
            <a:off x="6286500" y="1442096"/>
            <a:ext cx="647700" cy="295544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stCxn id="19" idx="1"/>
            <a:endCxn id="11" idx="3"/>
          </p:cNvCxnSpPr>
          <p:nvPr/>
        </p:nvCxnSpPr>
        <p:spPr>
          <a:xfrm rot="10800000">
            <a:off x="6286500" y="1885412"/>
            <a:ext cx="647700" cy="1588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>
            <a:stCxn id="20" idx="1"/>
            <a:endCxn id="11" idx="3"/>
          </p:cNvCxnSpPr>
          <p:nvPr/>
        </p:nvCxnSpPr>
        <p:spPr>
          <a:xfrm rot="10800000">
            <a:off x="6286500" y="1885412"/>
            <a:ext cx="647700" cy="147772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6" name="Group 45"/>
          <p:cNvGrpSpPr/>
          <p:nvPr/>
        </p:nvGrpSpPr>
        <p:grpSpPr>
          <a:xfrm>
            <a:off x="228600" y="1049526"/>
            <a:ext cx="1891950" cy="676544"/>
            <a:chOff x="3467100" y="1638300"/>
            <a:chExt cx="1485900" cy="676544"/>
          </a:xfrm>
        </p:grpSpPr>
        <p:sp>
          <p:nvSpPr>
            <p:cNvPr id="47" name="Rectangle 46"/>
            <p:cNvSpPr/>
            <p:nvPr/>
          </p:nvSpPr>
          <p:spPr>
            <a:xfrm>
              <a:off x="3467100" y="1638300"/>
              <a:ext cx="1485900" cy="228600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b="1" dirty="0" err="1" smtClean="0"/>
                <a:t>NamepathInfo_comments</a:t>
              </a:r>
              <a:endParaRPr lang="en-US" sz="1050" b="1" dirty="0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3467100" y="1866900"/>
              <a:ext cx="1485900" cy="147772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r</a:t>
              </a:r>
              <a:r>
                <a:rPr lang="en-US" sz="1100" dirty="0" smtClean="0">
                  <a:solidFill>
                    <a:schemeClr val="tx1"/>
                  </a:solidFill>
                </a:rPr>
                <a:t>ow 1</a:t>
              </a:r>
              <a:endParaRPr 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3467100" y="2014672"/>
              <a:ext cx="1485900" cy="147772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 smtClean="0">
                  <a:solidFill>
                    <a:schemeClr val="tx1"/>
                  </a:solidFill>
                </a:rPr>
                <a:t>row 2</a:t>
              </a:r>
              <a:endParaRPr 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3467100" y="2167072"/>
              <a:ext cx="1485900" cy="147772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r</a:t>
              </a:r>
              <a:r>
                <a:rPr lang="en-US" sz="1100" dirty="0" smtClean="0">
                  <a:solidFill>
                    <a:schemeClr val="tx1"/>
                  </a:solidFill>
                </a:rPr>
                <a:t>ow 3</a:t>
              </a:r>
              <a:endParaRPr lang="en-US" sz="11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2743200" y="937540"/>
            <a:ext cx="1326682" cy="676544"/>
            <a:chOff x="3467100" y="1638300"/>
            <a:chExt cx="1485900" cy="676544"/>
          </a:xfrm>
        </p:grpSpPr>
        <p:sp>
          <p:nvSpPr>
            <p:cNvPr id="55" name="Rectangle 54"/>
            <p:cNvSpPr/>
            <p:nvPr/>
          </p:nvSpPr>
          <p:spPr>
            <a:xfrm>
              <a:off x="3467100" y="1638300"/>
              <a:ext cx="1485900" cy="228600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 err="1" smtClean="0"/>
                <a:t>NamepathInfo</a:t>
              </a:r>
              <a:endParaRPr lang="en-US" sz="1200" b="1" dirty="0"/>
            </a:p>
          </p:txBody>
        </p:sp>
        <p:sp>
          <p:nvSpPr>
            <p:cNvPr id="56" name="Rectangle 55"/>
            <p:cNvSpPr/>
            <p:nvPr/>
          </p:nvSpPr>
          <p:spPr>
            <a:xfrm>
              <a:off x="3467100" y="1866900"/>
              <a:ext cx="1485900" cy="147772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r</a:t>
              </a:r>
              <a:r>
                <a:rPr lang="en-US" sz="1100" dirty="0" smtClean="0">
                  <a:solidFill>
                    <a:schemeClr val="tx1"/>
                  </a:solidFill>
                </a:rPr>
                <a:t>ow 1</a:t>
              </a:r>
              <a:endParaRPr 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57" name="Rectangle 56"/>
            <p:cNvSpPr/>
            <p:nvPr/>
          </p:nvSpPr>
          <p:spPr>
            <a:xfrm>
              <a:off x="3467100" y="2014672"/>
              <a:ext cx="1485900" cy="147772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 smtClean="0">
                  <a:solidFill>
                    <a:schemeClr val="tx1"/>
                  </a:solidFill>
                </a:rPr>
                <a:t>row 2</a:t>
              </a:r>
              <a:endParaRPr 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58" name="Rectangle 57"/>
            <p:cNvSpPr/>
            <p:nvPr/>
          </p:nvSpPr>
          <p:spPr>
            <a:xfrm>
              <a:off x="3467100" y="2167072"/>
              <a:ext cx="1485900" cy="147772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r</a:t>
              </a:r>
              <a:r>
                <a:rPr lang="en-US" sz="1100" dirty="0" smtClean="0">
                  <a:solidFill>
                    <a:schemeClr val="tx1"/>
                  </a:solidFill>
                </a:rPr>
                <a:t>ow 3</a:t>
              </a:r>
              <a:endParaRPr lang="en-US" sz="1100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62" name="Straight Arrow Connector 61"/>
          <p:cNvCxnSpPr>
            <a:stCxn id="6" idx="1"/>
            <a:endCxn id="56" idx="3"/>
          </p:cNvCxnSpPr>
          <p:nvPr/>
        </p:nvCxnSpPr>
        <p:spPr>
          <a:xfrm rot="10800000" flipV="1">
            <a:off x="4069882" y="1141924"/>
            <a:ext cx="730718" cy="98102"/>
          </a:xfrm>
          <a:prstGeom prst="straightConnector1">
            <a:avLst/>
          </a:prstGeom>
          <a:ln w="38100" cmpd="sng">
            <a:gradFill flip="none" rotWithShape="1">
              <a:gsLst>
                <a:gs pos="0">
                  <a:srgbClr val="FF0000"/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0" scaled="1"/>
              <a:tileRect/>
            </a:gradFill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>
            <a:stCxn id="7" idx="1"/>
            <a:endCxn id="56" idx="3"/>
          </p:cNvCxnSpPr>
          <p:nvPr/>
        </p:nvCxnSpPr>
        <p:spPr>
          <a:xfrm rot="10800000">
            <a:off x="4069882" y="1240026"/>
            <a:ext cx="730718" cy="49670"/>
          </a:xfrm>
          <a:prstGeom prst="straightConnector1">
            <a:avLst/>
          </a:prstGeom>
          <a:ln w="38100" cmpd="sng">
            <a:gradFill flip="none" rotWithShape="1">
              <a:gsLst>
                <a:gs pos="0">
                  <a:srgbClr val="FF6600"/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0" scaled="1"/>
              <a:tileRect/>
            </a:gradFill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>
            <a:stCxn id="8" idx="1"/>
            <a:endCxn id="57" idx="3"/>
          </p:cNvCxnSpPr>
          <p:nvPr/>
        </p:nvCxnSpPr>
        <p:spPr>
          <a:xfrm rot="10800000">
            <a:off x="4069882" y="1387798"/>
            <a:ext cx="730718" cy="54298"/>
          </a:xfrm>
          <a:prstGeom prst="straightConnector1">
            <a:avLst/>
          </a:prstGeom>
          <a:ln w="38100" cmpd="sng">
            <a:gradFill flip="none" rotWithShape="1">
              <a:gsLst>
                <a:gs pos="0">
                  <a:srgbClr val="FFFF00"/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0" scaled="1"/>
              <a:tileRect/>
            </a:gradFill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>
            <a:stCxn id="9" idx="1"/>
            <a:endCxn id="58" idx="3"/>
          </p:cNvCxnSpPr>
          <p:nvPr/>
        </p:nvCxnSpPr>
        <p:spPr>
          <a:xfrm rot="10800000">
            <a:off x="4069882" y="1540198"/>
            <a:ext cx="730718" cy="49670"/>
          </a:xfrm>
          <a:prstGeom prst="straightConnector1">
            <a:avLst/>
          </a:prstGeom>
          <a:ln w="38100" cmpd="sng">
            <a:gradFill flip="none" rotWithShape="1">
              <a:gsLst>
                <a:gs pos="0">
                  <a:srgbClr val="008000"/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0" scaled="1"/>
              <a:tileRect/>
            </a:gradFill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>
            <a:stCxn id="10" idx="1"/>
            <a:endCxn id="58" idx="3"/>
          </p:cNvCxnSpPr>
          <p:nvPr/>
        </p:nvCxnSpPr>
        <p:spPr>
          <a:xfrm rot="10800000">
            <a:off x="4069882" y="1540198"/>
            <a:ext cx="730718" cy="197442"/>
          </a:xfrm>
          <a:prstGeom prst="straightConnector1">
            <a:avLst/>
          </a:prstGeom>
          <a:ln w="38100" cmpd="sng">
            <a:gradFill flip="none" rotWithShape="1">
              <a:gsLst>
                <a:gs pos="0">
                  <a:srgbClr val="0000FF"/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0" scaled="1"/>
              <a:tileRect/>
            </a:gradFill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/>
          <p:cNvCxnSpPr>
            <a:stCxn id="11" idx="1"/>
            <a:endCxn id="58" idx="3"/>
          </p:cNvCxnSpPr>
          <p:nvPr/>
        </p:nvCxnSpPr>
        <p:spPr>
          <a:xfrm rot="10800000">
            <a:off x="4069882" y="1540198"/>
            <a:ext cx="730718" cy="345214"/>
          </a:xfrm>
          <a:prstGeom prst="straightConnector1">
            <a:avLst/>
          </a:prstGeom>
          <a:ln w="38100" cmpd="sng">
            <a:gradFill flip="none" rotWithShape="1">
              <a:gsLst>
                <a:gs pos="0">
                  <a:srgbClr val="660066"/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0" scaled="1"/>
              <a:tileRect/>
            </a:gradFill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/>
          <p:cNvCxnSpPr>
            <a:stCxn id="48" idx="3"/>
            <a:endCxn id="57" idx="1"/>
          </p:cNvCxnSpPr>
          <p:nvPr/>
        </p:nvCxnSpPr>
        <p:spPr>
          <a:xfrm>
            <a:off x="2120550" y="1352012"/>
            <a:ext cx="622650" cy="35786"/>
          </a:xfrm>
          <a:prstGeom prst="straightConnector1">
            <a:avLst/>
          </a:prstGeom>
          <a:ln w="25400" cmpd="sng">
            <a:solidFill>
              <a:schemeClr val="accent5">
                <a:lumMod val="75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/>
          <p:cNvCxnSpPr>
            <a:stCxn id="49" idx="3"/>
            <a:endCxn id="57" idx="1"/>
          </p:cNvCxnSpPr>
          <p:nvPr/>
        </p:nvCxnSpPr>
        <p:spPr>
          <a:xfrm flipV="1">
            <a:off x="2120550" y="1387798"/>
            <a:ext cx="622650" cy="111986"/>
          </a:xfrm>
          <a:prstGeom prst="straightConnector1">
            <a:avLst/>
          </a:prstGeom>
          <a:ln w="25400" cmpd="sng">
            <a:solidFill>
              <a:schemeClr val="accent5">
                <a:lumMod val="75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>
            <a:stCxn id="50" idx="3"/>
            <a:endCxn id="58" idx="1"/>
          </p:cNvCxnSpPr>
          <p:nvPr/>
        </p:nvCxnSpPr>
        <p:spPr>
          <a:xfrm flipV="1">
            <a:off x="2120550" y="1540198"/>
            <a:ext cx="622650" cy="111986"/>
          </a:xfrm>
          <a:prstGeom prst="straightConnector1">
            <a:avLst/>
          </a:prstGeom>
          <a:ln w="25400" cmpd="sng">
            <a:solidFill>
              <a:schemeClr val="accent3">
                <a:lumMod val="75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57261" y="2126776"/>
            <a:ext cx="1501865" cy="2539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050" dirty="0" err="1" smtClean="0"/>
              <a:t>MainIndex_comments</a:t>
            </a:r>
            <a:endParaRPr lang="en-US" sz="1050" dirty="0"/>
          </a:p>
        </p:txBody>
      </p:sp>
      <p:sp>
        <p:nvSpPr>
          <p:cNvPr id="12" name="Rectangle 11"/>
          <p:cNvSpPr/>
          <p:nvPr/>
        </p:nvSpPr>
        <p:spPr>
          <a:xfrm>
            <a:off x="661565" y="2789516"/>
            <a:ext cx="1676400" cy="71806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NamepathInfo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972594" y="2710934"/>
            <a:ext cx="1676400" cy="148006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MainIndex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410994" y="3886200"/>
            <a:ext cx="16764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Contexts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410994" y="2253734"/>
            <a:ext cx="1676400" cy="53578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ValueInfo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7" name="Straight Connector 16"/>
          <p:cNvCxnSpPr>
            <a:stCxn id="12" idx="3"/>
          </p:cNvCxnSpPr>
          <p:nvPr/>
        </p:nvCxnSpPr>
        <p:spPr>
          <a:xfrm>
            <a:off x="2337965" y="3148549"/>
            <a:ext cx="634629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5031582" y="2603794"/>
            <a:ext cx="381000" cy="317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rot="16200000" flipH="1">
            <a:off x="4634449" y="2804855"/>
            <a:ext cx="183078" cy="1524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5400000" flipH="1" flipV="1">
            <a:off x="4627027" y="2993767"/>
            <a:ext cx="196334" cy="1524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rot="5400000" flipH="1" flipV="1">
            <a:off x="4846388" y="2789782"/>
            <a:ext cx="365624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4648994" y="2972594"/>
            <a:ext cx="381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5030788" y="4191000"/>
            <a:ext cx="381000" cy="317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rot="16200000" flipH="1">
            <a:off x="4634449" y="3262849"/>
            <a:ext cx="183078" cy="1524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rot="5400000" flipH="1" flipV="1">
            <a:off x="4627821" y="3450967"/>
            <a:ext cx="196334" cy="1524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rot="5400000" flipH="1" flipV="1">
            <a:off x="4648200" y="3811588"/>
            <a:ext cx="765176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4646612" y="3429000"/>
            <a:ext cx="381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>
            <a:stCxn id="13" idx="0"/>
            <a:endCxn id="5" idx="2"/>
          </p:cNvCxnSpPr>
          <p:nvPr/>
        </p:nvCxnSpPr>
        <p:spPr>
          <a:xfrm rot="16200000" flipV="1">
            <a:off x="3644373" y="2544513"/>
            <a:ext cx="330242" cy="2600"/>
          </a:xfrm>
          <a:prstGeom prst="line">
            <a:avLst/>
          </a:prstGeom>
          <a:ln w="635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flipV="1">
            <a:off x="3810797" y="2380692"/>
            <a:ext cx="183078" cy="132320"/>
          </a:xfrm>
          <a:prstGeom prst="line">
            <a:avLst/>
          </a:prstGeom>
          <a:ln w="635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rot="10800000">
            <a:off x="3658395" y="2380692"/>
            <a:ext cx="152402" cy="132320"/>
          </a:xfrm>
          <a:prstGeom prst="line">
            <a:avLst/>
          </a:prstGeom>
          <a:ln w="635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636536" y="2205357"/>
            <a:ext cx="1726460" cy="2539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050" dirty="0" err="1" smtClean="0"/>
              <a:t>NamepathInfo_comments</a:t>
            </a:r>
            <a:endParaRPr lang="en-US" sz="1050" dirty="0"/>
          </a:p>
        </p:txBody>
      </p:sp>
      <p:cxnSp>
        <p:nvCxnSpPr>
          <p:cNvPr id="58" name="Straight Connector 57"/>
          <p:cNvCxnSpPr>
            <a:stCxn id="12" idx="0"/>
            <a:endCxn id="57" idx="2"/>
          </p:cNvCxnSpPr>
          <p:nvPr/>
        </p:nvCxnSpPr>
        <p:spPr>
          <a:xfrm rot="5400000" flipH="1" flipV="1">
            <a:off x="1334644" y="2624395"/>
            <a:ext cx="330243" cy="1"/>
          </a:xfrm>
          <a:prstGeom prst="line">
            <a:avLst/>
          </a:prstGeom>
          <a:ln w="635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V="1">
            <a:off x="1499767" y="2459275"/>
            <a:ext cx="152398" cy="147695"/>
          </a:xfrm>
          <a:prstGeom prst="line">
            <a:avLst/>
          </a:prstGeom>
          <a:ln w="635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 rot="10800000">
            <a:off x="1347366" y="2459275"/>
            <a:ext cx="152401" cy="147695"/>
          </a:xfrm>
          <a:prstGeom prst="line">
            <a:avLst/>
          </a:prstGeom>
          <a:ln w="635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TextBox 70"/>
          <p:cNvSpPr txBox="1"/>
          <p:nvPr/>
        </p:nvSpPr>
        <p:spPr>
          <a:xfrm>
            <a:off x="5515769" y="1663699"/>
            <a:ext cx="1454244" cy="2539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050" dirty="0" err="1" smtClean="0"/>
              <a:t>ValueInfo_comments</a:t>
            </a:r>
            <a:endParaRPr lang="en-US" sz="1050" dirty="0"/>
          </a:p>
        </p:txBody>
      </p:sp>
      <p:cxnSp>
        <p:nvCxnSpPr>
          <p:cNvPr id="72" name="Straight Connector 71"/>
          <p:cNvCxnSpPr>
            <a:stCxn id="15" idx="0"/>
            <a:endCxn id="71" idx="2"/>
          </p:cNvCxnSpPr>
          <p:nvPr/>
        </p:nvCxnSpPr>
        <p:spPr>
          <a:xfrm rot="16200000" flipV="1">
            <a:off x="6077984" y="2082523"/>
            <a:ext cx="336119" cy="6303"/>
          </a:xfrm>
          <a:prstGeom prst="line">
            <a:avLst/>
          </a:prstGeom>
          <a:ln w="635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 flipV="1">
            <a:off x="6246021" y="1917618"/>
            <a:ext cx="152398" cy="147695"/>
          </a:xfrm>
          <a:prstGeom prst="line">
            <a:avLst/>
          </a:prstGeom>
          <a:ln w="635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 rot="10800000">
            <a:off x="6093620" y="1917618"/>
            <a:ext cx="152401" cy="147695"/>
          </a:xfrm>
          <a:prstGeom prst="line">
            <a:avLst/>
          </a:prstGeom>
          <a:ln w="635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5576864" y="4648200"/>
            <a:ext cx="1344661" cy="2539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050" dirty="0" err="1" smtClean="0"/>
              <a:t>Context_comments</a:t>
            </a:r>
            <a:endParaRPr lang="en-US" sz="1050" dirty="0"/>
          </a:p>
        </p:txBody>
      </p:sp>
      <p:cxnSp>
        <p:nvCxnSpPr>
          <p:cNvPr id="77" name="Straight Connector 76"/>
          <p:cNvCxnSpPr>
            <a:stCxn id="14" idx="2"/>
            <a:endCxn id="76" idx="0"/>
          </p:cNvCxnSpPr>
          <p:nvPr/>
        </p:nvCxnSpPr>
        <p:spPr>
          <a:xfrm rot="16200000" flipH="1">
            <a:off x="6096794" y="4495799"/>
            <a:ext cx="304800" cy="1"/>
          </a:xfrm>
          <a:prstGeom prst="line">
            <a:avLst/>
          </a:prstGeom>
          <a:ln w="635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V="1">
            <a:off x="6096797" y="4500505"/>
            <a:ext cx="152398" cy="147695"/>
          </a:xfrm>
          <a:prstGeom prst="line">
            <a:avLst/>
          </a:prstGeom>
          <a:ln w="635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 rot="10800000">
            <a:off x="6249195" y="4500505"/>
            <a:ext cx="152401" cy="147695"/>
          </a:xfrm>
          <a:prstGeom prst="line">
            <a:avLst/>
          </a:prstGeom>
          <a:ln w="635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4" name="Rectangle 83"/>
          <p:cNvSpPr/>
          <p:nvPr/>
        </p:nvSpPr>
        <p:spPr>
          <a:xfrm>
            <a:off x="7620000" y="2024340"/>
            <a:ext cx="1219200" cy="13731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 smtClean="0">
                <a:solidFill>
                  <a:schemeClr val="tx1"/>
                </a:solidFill>
              </a:rPr>
              <a:t>values</a:t>
            </a:r>
            <a:endParaRPr lang="en-US" i="1" dirty="0">
              <a:solidFill>
                <a:schemeClr val="tx1"/>
              </a:solidFill>
            </a:endParaRPr>
          </a:p>
        </p:txBody>
      </p:sp>
      <p:cxnSp>
        <p:nvCxnSpPr>
          <p:cNvPr id="114" name="Straight Connector 113"/>
          <p:cNvCxnSpPr/>
          <p:nvPr/>
        </p:nvCxnSpPr>
        <p:spPr>
          <a:xfrm rot="16200000" flipH="1">
            <a:off x="2804855" y="3165476"/>
            <a:ext cx="183078" cy="1524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/>
          <p:cNvCxnSpPr/>
          <p:nvPr/>
        </p:nvCxnSpPr>
        <p:spPr>
          <a:xfrm rot="5400000" flipH="1" flipV="1">
            <a:off x="2798227" y="2975769"/>
            <a:ext cx="196334" cy="1524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/>
          <p:cNvCxnSpPr>
            <a:stCxn id="15" idx="3"/>
          </p:cNvCxnSpPr>
          <p:nvPr/>
        </p:nvCxnSpPr>
        <p:spPr>
          <a:xfrm>
            <a:off x="7087394" y="2521626"/>
            <a:ext cx="532606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/>
          <p:cNvCxnSpPr/>
          <p:nvPr/>
        </p:nvCxnSpPr>
        <p:spPr>
          <a:xfrm rot="16200000" flipH="1">
            <a:off x="7452261" y="2543195"/>
            <a:ext cx="183078" cy="1524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/>
          <p:cNvCxnSpPr/>
          <p:nvPr/>
        </p:nvCxnSpPr>
        <p:spPr>
          <a:xfrm rot="5400000" flipH="1" flipV="1">
            <a:off x="7445633" y="2353488"/>
            <a:ext cx="196334" cy="1524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/>
          <p:cNvCxnSpPr/>
          <p:nvPr/>
        </p:nvCxnSpPr>
        <p:spPr>
          <a:xfrm flipV="1">
            <a:off x="5031582" y="3055027"/>
            <a:ext cx="2588418" cy="464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124"/>
          <p:cNvCxnSpPr/>
          <p:nvPr/>
        </p:nvCxnSpPr>
        <p:spPr>
          <a:xfrm rot="16200000" flipH="1">
            <a:off x="7452261" y="3075008"/>
            <a:ext cx="183078" cy="1524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/>
          <p:cNvCxnSpPr/>
          <p:nvPr/>
        </p:nvCxnSpPr>
        <p:spPr>
          <a:xfrm rot="5400000" flipH="1" flipV="1">
            <a:off x="7445633" y="2885301"/>
            <a:ext cx="196334" cy="1524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129"/>
          <p:cNvCxnSpPr/>
          <p:nvPr/>
        </p:nvCxnSpPr>
        <p:spPr>
          <a:xfrm rot="5400000" flipH="1" flipV="1">
            <a:off x="4985266" y="3016528"/>
            <a:ext cx="85486" cy="79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47</Words>
  <Application>Microsoft Macintosh PowerPoint</Application>
  <PresentationFormat>On-screen Show (4:3)</PresentationFormat>
  <Paragraphs>30</Paragraphs>
  <Slides>2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Slide 1</vt:lpstr>
      <vt:lpstr>Slide 2</vt:lpstr>
    </vt:vector>
  </TitlesOfParts>
  <Company>Jefferson Lab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Lawrence</dc:creator>
  <cp:lastModifiedBy>David Lawrence</cp:lastModifiedBy>
  <cp:revision>20</cp:revision>
  <cp:lastPrinted>2010-07-29T13:54:50Z</cp:lastPrinted>
  <dcterms:created xsi:type="dcterms:W3CDTF">2010-07-29T12:43:42Z</dcterms:created>
  <dcterms:modified xsi:type="dcterms:W3CDTF">2010-07-29T14:32:17Z</dcterms:modified>
</cp:coreProperties>
</file>