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47" d="100"/>
          <a:sy n="147" d="100"/>
        </p:scale>
        <p:origin x="-11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3D3E5-9435-0F4C-B43F-2E8830E10BAB}" type="datetimeFigureOut">
              <a:rPr lang="en-US" smtClean="0"/>
              <a:pPr/>
              <a:t>7/30/10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BBAE-332E-234C-B309-BEFBD57EA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609600" y="1769564"/>
            <a:ext cx="3270250" cy="2836303"/>
            <a:chOff x="2092325" y="1926193"/>
            <a:chExt cx="3270250" cy="2836303"/>
          </a:xfrm>
        </p:grpSpPr>
        <p:sp>
          <p:nvSpPr>
            <p:cNvPr id="4" name="Arc 3"/>
            <p:cNvSpPr/>
            <p:nvPr/>
          </p:nvSpPr>
          <p:spPr>
            <a:xfrm>
              <a:off x="4343400" y="2095496"/>
              <a:ext cx="990603" cy="2667000"/>
            </a:xfrm>
            <a:prstGeom prst="arc">
              <a:avLst>
                <a:gd name="adj1" fmla="val 17184025"/>
                <a:gd name="adj2" fmla="val 0"/>
              </a:avLst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590803" y="3423481"/>
              <a:ext cx="2743200" cy="55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 rot="20296821">
              <a:off x="3624253" y="2523935"/>
              <a:ext cx="436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5">
                      <a:lumMod val="75000"/>
                    </a:schemeClr>
                  </a:solidFill>
                </a:rPr>
                <a:t>R</a:t>
              </a:r>
              <a:r>
                <a:rPr lang="en-US" baseline="-25000" dirty="0" smtClean="0">
                  <a:solidFill>
                    <a:schemeClr val="accent5">
                      <a:lumMod val="75000"/>
                    </a:schemeClr>
                  </a:solidFill>
                </a:rPr>
                <a:t>1</a:t>
              </a:r>
              <a:endParaRPr lang="en-US" baseline="-250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9951651">
              <a:off x="4099525" y="2774135"/>
              <a:ext cx="436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R</a:t>
              </a:r>
              <a:r>
                <a:rPr lang="en-US" baseline="-25000" dirty="0" smtClean="0">
                  <a:solidFill>
                    <a:srgbClr val="FF0000"/>
                  </a:solidFill>
                </a:rPr>
                <a:t>2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8" name="Arc 27"/>
            <p:cNvSpPr/>
            <p:nvPr/>
          </p:nvSpPr>
          <p:spPr>
            <a:xfrm>
              <a:off x="2092325" y="2959100"/>
              <a:ext cx="984250" cy="918996"/>
            </a:xfrm>
            <a:prstGeom prst="arc">
              <a:avLst>
                <a:gd name="adj1" fmla="val 20247389"/>
                <a:gd name="adj2" fmla="val 0"/>
              </a:avLst>
            </a:prstGeom>
            <a:ln w="9525" cap="rnd" cmpd="sng">
              <a:solidFill>
                <a:srgbClr val="3366FF"/>
              </a:solidFill>
              <a:headEnd type="none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9053" y="2870200"/>
              <a:ext cx="304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Symbol" charset="2"/>
                  <a:cs typeface="Symbol" charset="2"/>
                </a:rPr>
                <a:t>f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20280000">
              <a:off x="2498963" y="2894425"/>
              <a:ext cx="2743200" cy="551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124200" y="2438400"/>
              <a:ext cx="1955117" cy="99059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/>
            <p:cNvSpPr/>
            <p:nvPr/>
          </p:nvSpPr>
          <p:spPr>
            <a:xfrm>
              <a:off x="4309534" y="2286000"/>
              <a:ext cx="1024470" cy="2319867"/>
            </a:xfrm>
            <a:prstGeom prst="arc">
              <a:avLst>
                <a:gd name="adj1" fmla="val 17048880"/>
                <a:gd name="adj2" fmla="val 21472213"/>
              </a:avLst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4876800" y="2276476"/>
              <a:ext cx="485775" cy="269874"/>
            </a:xfrm>
            <a:prstGeom prst="line">
              <a:avLst/>
            </a:prstGeom>
            <a:ln w="6350" cmpd="sng"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3117850" y="339756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571750" y="339756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/>
            <p:cNvSpPr/>
            <p:nvPr/>
          </p:nvSpPr>
          <p:spPr>
            <a:xfrm>
              <a:off x="2617470" y="3114269"/>
              <a:ext cx="381132" cy="543331"/>
            </a:xfrm>
            <a:prstGeom prst="arc">
              <a:avLst>
                <a:gd name="adj1" fmla="val 16200000"/>
                <a:gd name="adj2" fmla="val 21079799"/>
              </a:avLst>
            </a:prstGeom>
            <a:ln w="12700" cmpd="sng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eft Brace 39"/>
            <p:cNvSpPr/>
            <p:nvPr/>
          </p:nvSpPr>
          <p:spPr>
            <a:xfrm rot="3480000">
              <a:off x="4978904" y="2241031"/>
              <a:ext cx="115603" cy="89937"/>
            </a:xfrm>
            <a:prstGeom prst="leftBrac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05198" y="192619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Symbol" charset="2"/>
                  <a:cs typeface="Symbol" charset="2"/>
                </a:rPr>
                <a:t>d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852782" y="3247910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(0,0)</a:t>
            </a:r>
            <a:endParaRPr lang="en-US" sz="1000" dirty="0"/>
          </a:p>
        </p:txBody>
      </p:sp>
      <p:sp>
        <p:nvSpPr>
          <p:cNvPr id="45" name="TextBox 44"/>
          <p:cNvSpPr txBox="1"/>
          <p:nvPr/>
        </p:nvSpPr>
        <p:spPr>
          <a:xfrm>
            <a:off x="1347950" y="3249454"/>
            <a:ext cx="7000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</a:t>
            </a:r>
            <a:r>
              <a:rPr lang="en-US" sz="1000" dirty="0" smtClean="0"/>
              <a:t>R</a:t>
            </a:r>
            <a:r>
              <a:rPr lang="en-US" sz="1000" baseline="-25000" dirty="0" smtClean="0"/>
              <a:t>1</a:t>
            </a:r>
            <a:r>
              <a:rPr lang="en-US" sz="1000" dirty="0" smtClean="0"/>
              <a:t>-R</a:t>
            </a:r>
            <a:r>
              <a:rPr lang="en-US" sz="1000" baseline="-25000" dirty="0" smtClean="0"/>
              <a:t>2</a:t>
            </a:r>
            <a:r>
              <a:rPr lang="en-US" sz="1000" dirty="0" smtClean="0"/>
              <a:t>,0</a:t>
            </a:r>
            <a:r>
              <a:rPr lang="en-US" sz="1000" dirty="0" smtClean="0"/>
              <a:t>)</a:t>
            </a:r>
            <a:endParaRPr 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3863975" y="2139175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</a:t>
            </a:r>
            <a:r>
              <a:rPr lang="en-US" sz="1000" dirty="0" smtClean="0"/>
              <a:t>R</a:t>
            </a:r>
            <a:r>
              <a:rPr lang="en-US" sz="1000" baseline="-25000" dirty="0" smtClean="0"/>
              <a:t>1</a:t>
            </a:r>
            <a:r>
              <a:rPr lang="en-US" sz="1000" dirty="0" smtClean="0"/>
              <a:t>cos</a:t>
            </a:r>
            <a:r>
              <a:rPr lang="en-US" sz="1000" dirty="0" smtClean="0">
                <a:latin typeface="Symbol" charset="2"/>
                <a:cs typeface="Symbol" charset="2"/>
              </a:rPr>
              <a:t>f</a:t>
            </a:r>
            <a:r>
              <a:rPr lang="en-US" sz="1000" dirty="0" smtClean="0"/>
              <a:t>, </a:t>
            </a:r>
            <a:r>
              <a:rPr lang="en-US" sz="1000" dirty="0" smtClean="0"/>
              <a:t>R</a:t>
            </a:r>
            <a:r>
              <a:rPr lang="en-US" sz="1000" baseline="-25000" dirty="0" smtClean="0"/>
              <a:t>1</a:t>
            </a:r>
            <a:r>
              <a:rPr lang="en-US" sz="1000" dirty="0" smtClean="0"/>
              <a:t>sin</a:t>
            </a:r>
            <a:r>
              <a:rPr lang="en-US" sz="1000" dirty="0" smtClean="0">
                <a:latin typeface="Symbol" charset="2"/>
                <a:cs typeface="Symbol" charset="2"/>
              </a:rPr>
              <a:t>f</a:t>
            </a:r>
            <a:r>
              <a:rPr lang="en-US" sz="1000" dirty="0" smtClean="0"/>
              <a:t>)</a:t>
            </a:r>
            <a:endParaRPr lang="en-US" sz="1000" dirty="0"/>
          </a:p>
        </p:txBody>
      </p:sp>
      <p:cxnSp>
        <p:nvCxnSpPr>
          <p:cNvPr id="48" name="Straight Connector 47"/>
          <p:cNvCxnSpPr>
            <a:endCxn id="4" idx="0"/>
          </p:cNvCxnSpPr>
          <p:nvPr/>
        </p:nvCxnSpPr>
        <p:spPr>
          <a:xfrm rot="10800000">
            <a:off x="3663590" y="2227220"/>
            <a:ext cx="279761" cy="46081"/>
          </a:xfrm>
          <a:prstGeom prst="line">
            <a:avLst/>
          </a:prstGeom>
          <a:ln w="6350" cmpd="sng">
            <a:solidFill>
              <a:schemeClr val="tx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267200" y="2772974"/>
            <a:ext cx="4361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 </a:t>
            </a:r>
            <a:r>
              <a:rPr lang="en-US" dirty="0" smtClean="0"/>
              <a:t>=</a:t>
            </a:r>
            <a:r>
              <a:rPr lang="en-US" dirty="0" smtClean="0"/>
              <a:t>   [R</a:t>
            </a:r>
            <a:r>
              <a:rPr lang="en-US" baseline="-25000" dirty="0" smtClean="0"/>
              <a:t>1</a:t>
            </a:r>
            <a:r>
              <a:rPr lang="en-US" dirty="0" smtClean="0"/>
              <a:t>cos</a:t>
            </a:r>
            <a:r>
              <a:rPr lang="en-US" dirty="0" smtClean="0">
                <a:latin typeface="Symbol" charset="2"/>
                <a:cs typeface="Symbol" charset="2"/>
              </a:rPr>
              <a:t>f</a:t>
            </a:r>
            <a:r>
              <a:rPr lang="en-US" dirty="0" smtClean="0"/>
              <a:t>-(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-R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dirty="0" smtClean="0"/>
              <a:t>]</a:t>
            </a:r>
            <a:r>
              <a:rPr lang="en-US" baseline="30000" dirty="0" smtClean="0"/>
              <a:t>2</a:t>
            </a:r>
            <a:r>
              <a:rPr lang="en-US" dirty="0" smtClean="0"/>
              <a:t> + [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sin</a:t>
            </a:r>
            <a:r>
              <a:rPr lang="en-US" dirty="0" smtClean="0">
                <a:latin typeface="Symbol" charset="2"/>
                <a:cs typeface="Symbol" charset="2"/>
              </a:rPr>
              <a:t>f</a:t>
            </a:r>
            <a:r>
              <a:rPr lang="en-US" dirty="0" smtClean="0"/>
              <a:t>-0]</a:t>
            </a:r>
            <a:r>
              <a:rPr lang="en-US" baseline="30000" dirty="0" smtClean="0"/>
              <a:t>2</a:t>
            </a:r>
            <a:r>
              <a:rPr lang="en-US" dirty="0" smtClean="0"/>
              <a:t>  - R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cxnSp>
        <p:nvCxnSpPr>
          <p:cNvPr id="31" name="Straight Connector 30"/>
          <p:cNvCxnSpPr/>
          <p:nvPr/>
        </p:nvCxnSpPr>
        <p:spPr>
          <a:xfrm rot="16200000" flipH="1">
            <a:off x="4569437" y="2889838"/>
            <a:ext cx="309931" cy="7620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645639" y="2889841"/>
            <a:ext cx="309931" cy="76196"/>
          </a:xfrm>
          <a:prstGeom prst="line">
            <a:avLst/>
          </a:prstGeom>
          <a:ln cap="rnd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838704" y="2772975"/>
            <a:ext cx="3162298" cy="1"/>
          </a:xfrm>
          <a:prstGeom prst="line">
            <a:avLst/>
          </a:prstGeom>
          <a:ln cap="rnd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38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Lawrence</dc:creator>
  <cp:lastModifiedBy>David Lawrence</cp:lastModifiedBy>
  <cp:revision>12</cp:revision>
  <dcterms:created xsi:type="dcterms:W3CDTF">2010-07-30T18:00:07Z</dcterms:created>
  <dcterms:modified xsi:type="dcterms:W3CDTF">2010-07-30T18:04:49Z</dcterms:modified>
</cp:coreProperties>
</file>