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96" y="-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0D39A-5DE2-D041-B5BE-9D5AE4EECE68}" type="datetimeFigureOut">
              <a:rPr lang="en-US" smtClean="0"/>
              <a:t>9/2/13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81CA4-790C-9E43-B4FB-48056694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084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89AED-0E20-0C4C-A9D8-52427E523618}" type="datetimeFigureOut">
              <a:rPr lang="en-US" smtClean="0"/>
              <a:t>9/2/13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326DB-6963-8B49-8C24-080BCDDBE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726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3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8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1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6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2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0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8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9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6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7/17/13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E8C55-98D4-CB4D-B86E-DC5A14907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3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80"/>
          <p:cNvCxnSpPr/>
          <p:nvPr/>
        </p:nvCxnSpPr>
        <p:spPr>
          <a:xfrm flipH="1" flipV="1">
            <a:off x="4337821" y="1859681"/>
            <a:ext cx="1212079" cy="799306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4778720" y="2002883"/>
            <a:ext cx="930912" cy="695867"/>
          </a:xfrm>
          <a:prstGeom prst="line">
            <a:avLst/>
          </a:prstGeom>
          <a:ln>
            <a:solidFill>
              <a:srgbClr val="000000"/>
            </a:solidFill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5653717" y="2658987"/>
            <a:ext cx="906624" cy="6783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5505450" y="2628976"/>
            <a:ext cx="1054892" cy="7083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924"/>
            <a:ext cx="8229600" cy="71966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L3 and monitoring architecture</a:t>
            </a:r>
            <a:br>
              <a:rPr lang="en-US" sz="3200" dirty="0" smtClean="0"/>
            </a:br>
            <a:r>
              <a:rPr lang="en-US" sz="1800" i="1" dirty="0" smtClean="0"/>
              <a:t>for 2013 Online Data Challenge</a:t>
            </a:r>
            <a:endParaRPr lang="en-US" sz="1800" i="1" dirty="0"/>
          </a:p>
        </p:txBody>
      </p:sp>
      <p:grpSp>
        <p:nvGrpSpPr>
          <p:cNvPr id="9" name="Group 8"/>
          <p:cNvGrpSpPr/>
          <p:nvPr/>
        </p:nvGrpSpPr>
        <p:grpSpPr>
          <a:xfrm>
            <a:off x="1403989" y="3011382"/>
            <a:ext cx="1308038" cy="1319778"/>
            <a:chOff x="562605" y="2777310"/>
            <a:chExt cx="1561126" cy="1575137"/>
          </a:xfrm>
        </p:grpSpPr>
        <p:sp>
          <p:nvSpPr>
            <p:cNvPr id="6" name="Circular Arrow 5"/>
            <p:cNvSpPr/>
            <p:nvPr/>
          </p:nvSpPr>
          <p:spPr>
            <a:xfrm>
              <a:off x="562605" y="2777310"/>
              <a:ext cx="1561126" cy="1575137"/>
            </a:xfrm>
            <a:prstGeom prst="circularArrow">
              <a:avLst>
                <a:gd name="adj1" fmla="val 5847"/>
                <a:gd name="adj2" fmla="val 918330"/>
                <a:gd name="adj3" fmla="val 20437805"/>
                <a:gd name="adj4" fmla="val 449346"/>
                <a:gd name="adj5" fmla="val 125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98555" y="2941746"/>
              <a:ext cx="86532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en-US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ET</a:t>
              </a:r>
              <a:endParaRPr lang="en-U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</p:grpSp>
      <p:sp>
        <p:nvSpPr>
          <p:cNvPr id="10" name="Cube 9"/>
          <p:cNvSpPr/>
          <p:nvPr/>
        </p:nvSpPr>
        <p:spPr>
          <a:xfrm>
            <a:off x="147683" y="3209342"/>
            <a:ext cx="905785" cy="807258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EB</a:t>
            </a:r>
            <a:endParaRPr lang="en-US" sz="36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53468" y="3713878"/>
            <a:ext cx="489582" cy="1"/>
          </a:xfrm>
          <a:prstGeom prst="line">
            <a:avLst/>
          </a:prstGeom>
          <a:ln w="76200" cmpd="sng"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3744" y="2745577"/>
            <a:ext cx="2762066" cy="1733719"/>
          </a:xfrm>
          <a:prstGeom prst="rect">
            <a:avLst/>
          </a:prstGeom>
          <a:noFill/>
          <a:ln w="57150" cmpd="sng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6261121" y="3010267"/>
            <a:ext cx="1308038" cy="1319778"/>
            <a:chOff x="562605" y="2777310"/>
            <a:chExt cx="1561126" cy="1575137"/>
          </a:xfrm>
        </p:grpSpPr>
        <p:sp>
          <p:nvSpPr>
            <p:cNvPr id="19" name="Circular Arrow 18"/>
            <p:cNvSpPr/>
            <p:nvPr/>
          </p:nvSpPr>
          <p:spPr>
            <a:xfrm>
              <a:off x="562605" y="2777310"/>
              <a:ext cx="1561126" cy="1575137"/>
            </a:xfrm>
            <a:prstGeom prst="circularArrow">
              <a:avLst>
                <a:gd name="adj1" fmla="val 5847"/>
                <a:gd name="adj2" fmla="val 918330"/>
                <a:gd name="adj3" fmla="val 20437805"/>
                <a:gd name="adj4" fmla="val 449346"/>
                <a:gd name="adj5" fmla="val 125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4840" y="2941746"/>
              <a:ext cx="1032759" cy="110198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/>
              <a:r>
                <a:rPr lang="en-US" sz="5400" b="1" dirty="0" smtClean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ET</a:t>
              </a:r>
              <a:endPara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Cube 20"/>
          <p:cNvSpPr/>
          <p:nvPr/>
        </p:nvSpPr>
        <p:spPr>
          <a:xfrm>
            <a:off x="7867348" y="3238876"/>
            <a:ext cx="905785" cy="807258"/>
          </a:xfrm>
          <a:prstGeom prst="cub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ER</a:t>
            </a:r>
            <a:endParaRPr lang="en-US" sz="36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377766" y="3802479"/>
            <a:ext cx="489582" cy="1"/>
          </a:xfrm>
          <a:prstGeom prst="line">
            <a:avLst/>
          </a:prstGeom>
          <a:ln w="76200" cmpd="sng">
            <a:solidFill>
              <a:schemeClr val="accent4">
                <a:lumMod val="75000"/>
              </a:schemeClr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261121" y="2745577"/>
            <a:ext cx="2762066" cy="1733719"/>
          </a:xfrm>
          <a:prstGeom prst="rect">
            <a:avLst/>
          </a:prstGeom>
          <a:noFill/>
          <a:ln w="57150" cmpd="sng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nip Diagonal Corner Rectangle 23"/>
          <p:cNvSpPr/>
          <p:nvPr/>
        </p:nvSpPr>
        <p:spPr>
          <a:xfrm>
            <a:off x="3713376" y="1229490"/>
            <a:ext cx="767948" cy="915548"/>
          </a:xfrm>
          <a:prstGeom prst="snip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L3</a:t>
            </a:r>
            <a:endParaRPr lang="en-US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Snip Diagonal Corner Rectangle 24"/>
          <p:cNvSpPr/>
          <p:nvPr/>
        </p:nvSpPr>
        <p:spPr>
          <a:xfrm>
            <a:off x="4042397" y="1458377"/>
            <a:ext cx="767948" cy="915548"/>
          </a:xfrm>
          <a:prstGeom prst="snip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L3</a:t>
            </a:r>
            <a:endParaRPr lang="en-US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Snip Diagonal Corner Rectangle 25"/>
          <p:cNvSpPr/>
          <p:nvPr/>
        </p:nvSpPr>
        <p:spPr>
          <a:xfrm>
            <a:off x="4371419" y="1687264"/>
            <a:ext cx="767948" cy="915548"/>
          </a:xfrm>
          <a:prstGeom prst="snip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L3</a:t>
            </a:r>
            <a:endParaRPr lang="en-US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2410518" y="2238468"/>
            <a:ext cx="847487" cy="970874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410518" y="2441575"/>
            <a:ext cx="968846" cy="767768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410518" y="2628976"/>
            <a:ext cx="1069282" cy="58036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5653717" y="2576605"/>
            <a:ext cx="906625" cy="7607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3200515" y="4330045"/>
            <a:ext cx="1308038" cy="1319778"/>
            <a:chOff x="562605" y="2777310"/>
            <a:chExt cx="1561126" cy="1575137"/>
          </a:xfrm>
        </p:grpSpPr>
        <p:sp>
          <p:nvSpPr>
            <p:cNvPr id="60" name="Circular Arrow 59"/>
            <p:cNvSpPr/>
            <p:nvPr/>
          </p:nvSpPr>
          <p:spPr>
            <a:xfrm>
              <a:off x="562605" y="2777310"/>
              <a:ext cx="1561126" cy="1575137"/>
            </a:xfrm>
            <a:prstGeom prst="circularArrow">
              <a:avLst>
                <a:gd name="adj1" fmla="val 5847"/>
                <a:gd name="adj2" fmla="val 918330"/>
                <a:gd name="adj3" fmla="val 20437805"/>
                <a:gd name="adj4" fmla="val 449346"/>
                <a:gd name="adj5" fmla="val 1250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14840" y="2941746"/>
              <a:ext cx="1032759" cy="110198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n-US" sz="5400" b="1" dirty="0" smtClean="0">
                  <a:ln/>
                  <a:solidFill>
                    <a:schemeClr val="accent3"/>
                  </a:solidFill>
                </a:rPr>
                <a:t>ET</a:t>
              </a:r>
              <a:endParaRPr lang="en-US" sz="5400" b="1" dirty="0">
                <a:ln/>
                <a:solidFill>
                  <a:schemeClr val="accent3"/>
                </a:solidFill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3061947" y="4207311"/>
            <a:ext cx="2943469" cy="1492717"/>
          </a:xfrm>
          <a:prstGeom prst="rect">
            <a:avLst/>
          </a:prstGeom>
          <a:noFill/>
          <a:ln w="57150" cmpd="sng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/>
          <p:nvPr/>
        </p:nvCxnSpPr>
        <p:spPr>
          <a:xfrm>
            <a:off x="2410518" y="4071376"/>
            <a:ext cx="1001340" cy="588513"/>
          </a:xfrm>
          <a:prstGeom prst="line">
            <a:avLst/>
          </a:prstGeom>
          <a:ln w="76200" cmpd="sng">
            <a:tailEnd type="stealt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5924725" y="5992994"/>
            <a:ext cx="1059076" cy="60560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</a:t>
            </a:r>
            <a:endParaRPr lang="en-US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6400552" y="5690193"/>
            <a:ext cx="1059076" cy="60560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</a:t>
            </a:r>
            <a:endParaRPr lang="en-US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6746618" y="5310756"/>
            <a:ext cx="1059076" cy="60560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</a:t>
            </a:r>
            <a:endParaRPr lang="en-US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76" name="Straight Connector 75"/>
          <p:cNvCxnSpPr>
            <a:stCxn id="75" idx="1"/>
          </p:cNvCxnSpPr>
          <p:nvPr/>
        </p:nvCxnSpPr>
        <p:spPr>
          <a:xfrm flipH="1" flipV="1">
            <a:off x="5709632" y="5193199"/>
            <a:ext cx="1036986" cy="420359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 flipV="1">
            <a:off x="5709632" y="5193199"/>
            <a:ext cx="690920" cy="723160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70" idx="1"/>
          </p:cNvCxnSpPr>
          <p:nvPr/>
        </p:nvCxnSpPr>
        <p:spPr>
          <a:xfrm flipH="1" flipV="1">
            <a:off x="5693360" y="5193199"/>
            <a:ext cx="231365" cy="1102597"/>
          </a:xfrm>
          <a:prstGeom prst="line">
            <a:avLst/>
          </a:prstGeom>
          <a:ln>
            <a:solidFill>
              <a:srgbClr val="000000"/>
            </a:solidFill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3061948" y="2871047"/>
            <a:ext cx="3064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L3 and monitoring processes are decoupled. They could run on same nodes though if desired.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58507" y="2764631"/>
            <a:ext cx="986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chemeClr val="accent2"/>
                </a:solidFill>
                <a:latin typeface="Comic Sans MS"/>
                <a:cs typeface="Comic Sans MS"/>
              </a:rPr>
              <a:t>gluon44*</a:t>
            </a:r>
            <a:endParaRPr lang="en-US" sz="1400" b="1" i="1" dirty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17025" y="2764631"/>
            <a:ext cx="1104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halldraid1</a:t>
            </a:r>
            <a:endParaRPr lang="en-US" sz="1400" b="1" i="1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33583" y="4183929"/>
            <a:ext cx="986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gluon45*</a:t>
            </a:r>
            <a:endParaRPr lang="en-US" sz="1400" b="1" i="1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67773" y="1084048"/>
            <a:ext cx="18897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i="1" dirty="0">
                <a:solidFill>
                  <a:srgbClr val="C0504D"/>
                </a:solidFill>
                <a:latin typeface="Comic Sans MS"/>
                <a:cs typeface="Comic Sans MS"/>
              </a:rPr>
              <a:t>g</a:t>
            </a:r>
            <a:r>
              <a:rPr lang="en-US" sz="11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luon100, gluon101, gluon102, gluon103, gluon40, gluon41,</a:t>
            </a:r>
          </a:p>
          <a:p>
            <a:pPr algn="r"/>
            <a:r>
              <a:rPr lang="en-US" sz="11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gluon42, gluon43,</a:t>
            </a:r>
          </a:p>
          <a:p>
            <a:pPr algn="r"/>
            <a:r>
              <a:rPr lang="en-US" sz="11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gluon44, gluon45</a:t>
            </a:r>
            <a:endParaRPr lang="en-US" sz="1100" b="1" i="1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867348" y="5306994"/>
            <a:ext cx="8831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gluon23, gluon40*, gluon41*</a:t>
            </a:r>
            <a:endParaRPr lang="en-US" sz="1100" b="1" i="1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660953" y="4294865"/>
            <a:ext cx="1308038" cy="1319778"/>
            <a:chOff x="562605" y="2777310"/>
            <a:chExt cx="1561126" cy="1575137"/>
          </a:xfrm>
        </p:grpSpPr>
        <p:sp>
          <p:nvSpPr>
            <p:cNvPr id="46" name="Circular Arrow 45"/>
            <p:cNvSpPr/>
            <p:nvPr/>
          </p:nvSpPr>
          <p:spPr>
            <a:xfrm>
              <a:off x="562605" y="2777310"/>
              <a:ext cx="1561126" cy="1575137"/>
            </a:xfrm>
            <a:prstGeom prst="circularArrow">
              <a:avLst>
                <a:gd name="adj1" fmla="val 5847"/>
                <a:gd name="adj2" fmla="val 918330"/>
                <a:gd name="adj3" fmla="val 20437805"/>
                <a:gd name="adj4" fmla="val 449346"/>
                <a:gd name="adj5" fmla="val 12500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14840" y="2941746"/>
              <a:ext cx="1032759" cy="110198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chemeClr val="accent1">
                      <a:satMod val="200000"/>
                      <a:tint val="3000"/>
                    </a:schemeClr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</a:rPr>
                <a:t>ET</a:t>
              </a:r>
              <a:endParaRPr lang="en-US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endParaRPr>
            </a:p>
          </p:txBody>
        </p:sp>
      </p:grpSp>
      <p:cxnSp>
        <p:nvCxnSpPr>
          <p:cNvPr id="48" name="Straight Connector 47"/>
          <p:cNvCxnSpPr/>
          <p:nvPr/>
        </p:nvCxnSpPr>
        <p:spPr>
          <a:xfrm flipH="1">
            <a:off x="5737626" y="3962400"/>
            <a:ext cx="734838" cy="697489"/>
          </a:xfrm>
          <a:prstGeom prst="line">
            <a:avLst/>
          </a:prstGeom>
          <a:ln w="76200" cmpd="sng">
            <a:tailEnd type="stealt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2286272" y="5916359"/>
            <a:ext cx="1059076" cy="60560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</a:t>
            </a:r>
            <a:endParaRPr lang="en-US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940206" y="5507941"/>
            <a:ext cx="1059076" cy="60560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</a:t>
            </a:r>
            <a:endParaRPr lang="en-US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756734" y="5053171"/>
            <a:ext cx="1059076" cy="60560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</a:t>
            </a:r>
            <a:endParaRPr lang="en-US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55" name="Straight Connector 54"/>
          <p:cNvCxnSpPr>
            <a:endCxn id="54" idx="3"/>
          </p:cNvCxnSpPr>
          <p:nvPr/>
        </p:nvCxnSpPr>
        <p:spPr>
          <a:xfrm flipH="1">
            <a:off x="2815810" y="5193200"/>
            <a:ext cx="529539" cy="162773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99282" y="5193200"/>
            <a:ext cx="346067" cy="506828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endCxn id="52" idx="3"/>
          </p:cNvCxnSpPr>
          <p:nvPr/>
        </p:nvCxnSpPr>
        <p:spPr>
          <a:xfrm flipH="1">
            <a:off x="3345348" y="5193200"/>
            <a:ext cx="1" cy="1025961"/>
          </a:xfrm>
          <a:prstGeom prst="line">
            <a:avLst/>
          </a:prstGeom>
          <a:ln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77856" y="5188292"/>
            <a:ext cx="10788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gluon20, gluon21, gluon22 </a:t>
            </a:r>
            <a:endParaRPr lang="en-US" sz="1100" b="1" i="1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629968" y="5959655"/>
            <a:ext cx="1999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C0504D"/>
                </a:solidFill>
                <a:latin typeface="Comic Sans MS"/>
                <a:cs typeface="Comic Sans MS"/>
              </a:rPr>
              <a:t>* node is running L3</a:t>
            </a:r>
            <a:endParaRPr lang="en-US" sz="1400" b="1" i="1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cxnSp>
        <p:nvCxnSpPr>
          <p:cNvPr id="57" name="Straight Connector 56"/>
          <p:cNvCxnSpPr>
            <a:endCxn id="24" idx="2"/>
          </p:cNvCxnSpPr>
          <p:nvPr/>
        </p:nvCxnSpPr>
        <p:spPr>
          <a:xfrm flipV="1">
            <a:off x="3140075" y="1687264"/>
            <a:ext cx="573301" cy="686661"/>
          </a:xfrm>
          <a:prstGeom prst="line">
            <a:avLst/>
          </a:prstGeom>
          <a:ln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25" idx="2"/>
          </p:cNvCxnSpPr>
          <p:nvPr/>
        </p:nvCxnSpPr>
        <p:spPr>
          <a:xfrm flipV="1">
            <a:off x="3258005" y="1916151"/>
            <a:ext cx="784392" cy="623849"/>
          </a:xfrm>
          <a:prstGeom prst="line">
            <a:avLst/>
          </a:prstGeom>
          <a:ln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26" idx="2"/>
          </p:cNvCxnSpPr>
          <p:nvPr/>
        </p:nvCxnSpPr>
        <p:spPr>
          <a:xfrm flipV="1">
            <a:off x="3345349" y="2145038"/>
            <a:ext cx="1026070" cy="553712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6" idx="0"/>
          </p:cNvCxnSpPr>
          <p:nvPr/>
        </p:nvCxnSpPr>
        <p:spPr>
          <a:xfrm>
            <a:off x="5139367" y="2145038"/>
            <a:ext cx="715333" cy="600539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311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77</Words>
  <Application>Microsoft Macintosh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L3 and monitoring architecture for 2013 Online Data Challenge</vt:lpstr>
    </vt:vector>
  </TitlesOfParts>
  <Company>Jefferson 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and L3 system architecture</dc:title>
  <dc:creator>David Lawrence</dc:creator>
  <cp:lastModifiedBy>David Lawrence</cp:lastModifiedBy>
  <cp:revision>15</cp:revision>
  <dcterms:created xsi:type="dcterms:W3CDTF">2013-07-17T12:41:56Z</dcterms:created>
  <dcterms:modified xsi:type="dcterms:W3CDTF">2013-09-02T19:22:19Z</dcterms:modified>
</cp:coreProperties>
</file>