
<file path=[Content_Types].xml><?xml version="1.0" encoding="utf-8"?>
<Types xmlns="http://schemas.openxmlformats.org/package/2006/content-types">
  <Override PartName="/ppt/slides/slide3.xml" ContentType="application/vnd.openxmlformats-officedocument.presentationml.slide+xml"/>
  <Override PartName="/docProps/core.xml" ContentType="application/vnd.openxmlformats-package.core-properties+xml"/>
  <Override PartName="/ppt/slideLayouts/slideLayout6.xml" ContentType="application/vnd.openxmlformats-officedocument.presentationml.slideLayout+xml"/>
  <Default Extension="rels" ContentType="application/vnd.openxmlformats-package.relationships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5"/>
  </p:notesMasterIdLst>
  <p:sldIdLst>
    <p:sldId id="258" r:id="rId2"/>
    <p:sldId id="259" r:id="rId3"/>
    <p:sldId id="257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133" d="100"/>
          <a:sy n="133" d="100"/>
        </p:scale>
        <p:origin x="-148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interSettings" Target="printerSettings/printerSettings1.bin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65EC55-657C-E645-B0E1-34B52C714179}" type="datetimeFigureOut">
              <a:rPr lang="en-US" smtClean="0"/>
              <a:pPr/>
              <a:t>3/5/15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964EA8-A403-E949-B278-EC8443A4290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64EA8-A403-E949-B278-EC8443A42904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5DFFE-BCF3-3A4B-B0B1-3428BA923E9E}" type="datetimeFigureOut">
              <a:rPr lang="en-US" smtClean="0"/>
              <a:pPr/>
              <a:t>3/5/15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A2C76-D01B-EC4A-95DA-4E336CDC4B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5DFFE-BCF3-3A4B-B0B1-3428BA923E9E}" type="datetimeFigureOut">
              <a:rPr lang="en-US" smtClean="0"/>
              <a:pPr/>
              <a:t>3/5/15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A2C76-D01B-EC4A-95DA-4E336CDC4B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5DFFE-BCF3-3A4B-B0B1-3428BA923E9E}" type="datetimeFigureOut">
              <a:rPr lang="en-US" smtClean="0"/>
              <a:pPr/>
              <a:t>3/5/15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A2C76-D01B-EC4A-95DA-4E336CDC4B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5DFFE-BCF3-3A4B-B0B1-3428BA923E9E}" type="datetimeFigureOut">
              <a:rPr lang="en-US" smtClean="0"/>
              <a:pPr/>
              <a:t>3/5/15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A2C76-D01B-EC4A-95DA-4E336CDC4B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5DFFE-BCF3-3A4B-B0B1-3428BA923E9E}" type="datetimeFigureOut">
              <a:rPr lang="en-US" smtClean="0"/>
              <a:pPr/>
              <a:t>3/5/15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A2C76-D01B-EC4A-95DA-4E336CDC4B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5DFFE-BCF3-3A4B-B0B1-3428BA923E9E}" type="datetimeFigureOut">
              <a:rPr lang="en-US" smtClean="0"/>
              <a:pPr/>
              <a:t>3/5/15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A2C76-D01B-EC4A-95DA-4E336CDC4B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5DFFE-BCF3-3A4B-B0B1-3428BA923E9E}" type="datetimeFigureOut">
              <a:rPr lang="en-US" smtClean="0"/>
              <a:pPr/>
              <a:t>3/5/15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A2C76-D01B-EC4A-95DA-4E336CDC4B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5DFFE-BCF3-3A4B-B0B1-3428BA923E9E}" type="datetimeFigureOut">
              <a:rPr lang="en-US" smtClean="0"/>
              <a:pPr/>
              <a:t>3/5/15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A2C76-D01B-EC4A-95DA-4E336CDC4B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5DFFE-BCF3-3A4B-B0B1-3428BA923E9E}" type="datetimeFigureOut">
              <a:rPr lang="en-US" smtClean="0"/>
              <a:pPr/>
              <a:t>3/5/15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A2C76-D01B-EC4A-95DA-4E336CDC4B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5DFFE-BCF3-3A4B-B0B1-3428BA923E9E}" type="datetimeFigureOut">
              <a:rPr lang="en-US" smtClean="0"/>
              <a:pPr/>
              <a:t>3/5/15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A2C76-D01B-EC4A-95DA-4E336CDC4B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5DFFE-BCF3-3A4B-B0B1-3428BA923E9E}" type="datetimeFigureOut">
              <a:rPr lang="en-US" smtClean="0"/>
              <a:pPr/>
              <a:t>3/5/15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A2C76-D01B-EC4A-95DA-4E336CDC4B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45DFFE-BCF3-3A4B-B0B1-3428BA923E9E}" type="datetimeFigureOut">
              <a:rPr lang="en-US" smtClean="0"/>
              <a:pPr/>
              <a:t>3/5/15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3A2C76-D01B-EC4A-95DA-4E336CDC4B4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jpeg"/><Relationship Id="rId5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jpeg"/><Relationship Id="rId5" Type="http://schemas.openxmlformats.org/officeDocument/2006/relationships/image" Target="../media/image11.jpeg"/><Relationship Id="rId6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010134.JPG"/>
          <p:cNvPicPr>
            <a:picLocks noChangeAspect="1"/>
          </p:cNvPicPr>
          <p:nvPr/>
        </p:nvPicPr>
        <p:blipFill>
          <a:blip r:embed="rId2"/>
          <a:srcRect l="28660" t="18544" r="20473" b="25904"/>
          <a:stretch>
            <a:fillRect/>
          </a:stretch>
        </p:blipFill>
        <p:spPr>
          <a:xfrm>
            <a:off x="716147" y="3544440"/>
            <a:ext cx="1900176" cy="2766925"/>
          </a:xfrm>
          <a:prstGeom prst="rect">
            <a:avLst/>
          </a:prstGeom>
        </p:spPr>
      </p:pic>
      <p:pic>
        <p:nvPicPr>
          <p:cNvPr id="3" name="Picture 2" descr="P1010135.JPG"/>
          <p:cNvPicPr>
            <a:picLocks noChangeAspect="1"/>
          </p:cNvPicPr>
          <p:nvPr/>
        </p:nvPicPr>
        <p:blipFill>
          <a:blip r:embed="rId3"/>
          <a:srcRect l="26679" t="31171" r="10833" b="13843"/>
          <a:stretch>
            <a:fillRect/>
          </a:stretch>
        </p:blipFill>
        <p:spPr>
          <a:xfrm>
            <a:off x="369134" y="402628"/>
            <a:ext cx="2559539" cy="3002987"/>
          </a:xfrm>
          <a:prstGeom prst="rect">
            <a:avLst/>
          </a:prstGeom>
        </p:spPr>
      </p:pic>
      <p:pic>
        <p:nvPicPr>
          <p:cNvPr id="4" name="Picture 3" descr="P1010136.JPG"/>
          <p:cNvPicPr>
            <a:picLocks noChangeAspect="1"/>
          </p:cNvPicPr>
          <p:nvPr/>
        </p:nvPicPr>
        <p:blipFill>
          <a:blip r:embed="rId4"/>
          <a:srcRect l="21910" t="8182" r="23789" b="52506"/>
          <a:stretch>
            <a:fillRect/>
          </a:stretch>
        </p:blipFill>
        <p:spPr>
          <a:xfrm>
            <a:off x="4229214" y="171868"/>
            <a:ext cx="3886289" cy="2110154"/>
          </a:xfrm>
          <a:prstGeom prst="rect">
            <a:avLst/>
          </a:prstGeom>
        </p:spPr>
      </p:pic>
      <p:pic>
        <p:nvPicPr>
          <p:cNvPr id="5" name="Picture 4" descr="Screen shot 2014-09-08 at 1.52.39 PM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59403" y="2578100"/>
            <a:ext cx="4356100" cy="4279900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 rot="5400000">
            <a:off x="4831655" y="3026763"/>
            <a:ext cx="2358407" cy="868924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6200000" flipH="1">
            <a:off x="2817138" y="2501837"/>
            <a:ext cx="2116452" cy="1893382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2616323" y="5728924"/>
            <a:ext cx="2205732" cy="824026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0" y="1310695"/>
            <a:ext cx="1791175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Comic Sans MS"/>
                <a:cs typeface="Comic Sans MS"/>
              </a:rPr>
              <a:t>Power kill button</a:t>
            </a:r>
            <a:endParaRPr lang="en-US" sz="1600" dirty="0">
              <a:solidFill>
                <a:srgbClr val="FF0000"/>
              </a:solidFill>
              <a:latin typeface="Comic Sans MS"/>
              <a:cs typeface="Comic Sans M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98756" y="5559647"/>
            <a:ext cx="1791175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Comic Sans MS"/>
                <a:cs typeface="Comic Sans MS"/>
              </a:rPr>
              <a:t>Power kill button</a:t>
            </a:r>
            <a:endParaRPr lang="en-US" sz="1600" dirty="0">
              <a:solidFill>
                <a:srgbClr val="FF0000"/>
              </a:solidFill>
              <a:latin typeface="Comic Sans MS"/>
              <a:cs typeface="Comic Sans M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37498" y="4769737"/>
            <a:ext cx="1977925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Comic Sans MS"/>
                <a:cs typeface="Comic Sans MS"/>
              </a:rPr>
              <a:t>Beam crash button</a:t>
            </a:r>
            <a:endParaRPr lang="en-US" sz="1600" dirty="0">
              <a:solidFill>
                <a:srgbClr val="FF0000"/>
              </a:solidFill>
              <a:latin typeface="Comic Sans MS"/>
              <a:cs typeface="Comic Sans M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324248" y="3205886"/>
            <a:ext cx="1836661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Comic Sans MS"/>
                <a:cs typeface="Comic Sans MS"/>
              </a:rPr>
              <a:t>Fire extinguisher</a:t>
            </a:r>
            <a:endParaRPr lang="en-US" sz="1600" dirty="0">
              <a:solidFill>
                <a:srgbClr val="FF0000"/>
              </a:solidFill>
              <a:latin typeface="Comic Sans MS"/>
              <a:cs typeface="Comic Sans M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365948" y="1943468"/>
            <a:ext cx="1356962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Comic Sans MS"/>
                <a:cs typeface="Comic Sans MS"/>
              </a:rPr>
              <a:t>Beam status</a:t>
            </a:r>
            <a:endParaRPr lang="en-US" sz="1600" dirty="0">
              <a:solidFill>
                <a:srgbClr val="FF0000"/>
              </a:solidFill>
              <a:latin typeface="Comic Sans MS"/>
              <a:cs typeface="Comic Sans M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352824" y="1943467"/>
            <a:ext cx="1791175" cy="58477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Comic Sans MS"/>
                <a:cs typeface="Comic Sans MS"/>
              </a:rPr>
              <a:t>Flammable gas alarm in Hall D</a:t>
            </a:r>
            <a:endParaRPr lang="en-US" sz="1600" dirty="0">
              <a:solidFill>
                <a:srgbClr val="FF0000"/>
              </a:solidFill>
              <a:latin typeface="Comic Sans MS"/>
              <a:cs typeface="Comic Sans M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647614" y="1141418"/>
            <a:ext cx="1163199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Comic Sans MS"/>
                <a:cs typeface="Comic Sans MS"/>
              </a:rPr>
              <a:t>Fire alarm</a:t>
            </a:r>
            <a:endParaRPr lang="en-US" sz="1600" dirty="0">
              <a:solidFill>
                <a:srgbClr val="FF0000"/>
              </a:solidFill>
              <a:latin typeface="Comic Sans MS"/>
              <a:cs typeface="Comic Sans M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94331" y="6260562"/>
            <a:ext cx="2734342" cy="58477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Comic Sans MS"/>
                <a:cs typeface="Comic Sans MS"/>
              </a:rPr>
              <a:t>Both kill buttons trip all power in Counting Room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928673" y="171795"/>
            <a:ext cx="2257048" cy="461665"/>
          </a:xfrm>
          <a:prstGeom prst="rect">
            <a:avLst/>
          </a:prstGeom>
          <a:solidFill>
            <a:schemeClr val="bg1"/>
          </a:solidFill>
          <a:ln>
            <a:solidFill>
              <a:srgbClr val="3366FF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  <a:latin typeface="Comic Sans MS"/>
                <a:cs typeface="Comic Sans MS"/>
              </a:rPr>
              <a:t>Counting Room</a:t>
            </a:r>
            <a:endParaRPr lang="en-US" sz="2400" dirty="0">
              <a:solidFill>
                <a:srgbClr val="0000FF"/>
              </a:solidFill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4872420" y="589908"/>
            <a:ext cx="3989572" cy="6108606"/>
            <a:chOff x="1384550" y="442432"/>
            <a:chExt cx="3989572" cy="6108606"/>
          </a:xfrm>
        </p:grpSpPr>
        <p:pic>
          <p:nvPicPr>
            <p:cNvPr id="5" name="Picture 4" descr="Screen shot 2015-03-05 at 12.32.21 PM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84550" y="1674141"/>
              <a:ext cx="3989572" cy="4876897"/>
            </a:xfrm>
            <a:prstGeom prst="rect">
              <a:avLst/>
            </a:prstGeom>
          </p:spPr>
        </p:pic>
        <p:pic>
          <p:nvPicPr>
            <p:cNvPr id="4" name="Picture 3" descr="Screen shot 2015-03-05 at 12.31.58 PM.png"/>
            <p:cNvPicPr>
              <a:picLocks noChangeAspect="1"/>
            </p:cNvPicPr>
            <p:nvPr/>
          </p:nvPicPr>
          <p:blipFill>
            <a:blip r:embed="rId3"/>
            <a:srcRect l="7746" r="24961" b="43586"/>
            <a:stretch>
              <a:fillRect/>
            </a:stretch>
          </p:blipFill>
          <p:spPr>
            <a:xfrm>
              <a:off x="3036459" y="442432"/>
              <a:ext cx="1642363" cy="2292989"/>
            </a:xfrm>
            <a:prstGeom prst="rect">
              <a:avLst/>
            </a:prstGeom>
          </p:spPr>
        </p:pic>
      </p:grpSp>
      <p:pic>
        <p:nvPicPr>
          <p:cNvPr id="7" name="Picture 6" descr="P1010008.JPG"/>
          <p:cNvPicPr>
            <a:picLocks noChangeAspect="1"/>
          </p:cNvPicPr>
          <p:nvPr/>
        </p:nvPicPr>
        <p:blipFill>
          <a:blip r:embed="rId4"/>
          <a:srcRect b="20769"/>
          <a:stretch>
            <a:fillRect/>
          </a:stretch>
        </p:blipFill>
        <p:spPr>
          <a:xfrm>
            <a:off x="467883" y="250344"/>
            <a:ext cx="5288379" cy="3142546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 flipV="1">
            <a:off x="5596555" y="1087830"/>
            <a:ext cx="927774" cy="392141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P1010005.JPG"/>
          <p:cNvPicPr>
            <a:picLocks noChangeAspect="1"/>
          </p:cNvPicPr>
          <p:nvPr/>
        </p:nvPicPr>
        <p:blipFill>
          <a:blip r:embed="rId5"/>
          <a:srcRect b="14877"/>
          <a:stretch>
            <a:fillRect/>
          </a:stretch>
        </p:blipFill>
        <p:spPr>
          <a:xfrm>
            <a:off x="467883" y="3714513"/>
            <a:ext cx="4471396" cy="2854653"/>
          </a:xfrm>
          <a:prstGeom prst="rect">
            <a:avLst/>
          </a:prstGeom>
        </p:spPr>
      </p:pic>
      <p:cxnSp>
        <p:nvCxnSpPr>
          <p:cNvPr id="13" name="Straight Arrow Connector 12"/>
          <p:cNvCxnSpPr/>
          <p:nvPr/>
        </p:nvCxnSpPr>
        <p:spPr>
          <a:xfrm>
            <a:off x="4475392" y="5193855"/>
            <a:ext cx="3488159" cy="17223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0" y="2713620"/>
            <a:ext cx="2494493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Comic Sans MS"/>
                <a:cs typeface="Comic Sans MS"/>
              </a:rPr>
              <a:t>Automated defibrillator</a:t>
            </a:r>
            <a:endParaRPr lang="en-US" sz="1600" dirty="0">
              <a:solidFill>
                <a:srgbClr val="FF0000"/>
              </a:solidFill>
              <a:latin typeface="Comic Sans MS"/>
              <a:cs typeface="Comic Sans M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75187" y="2972083"/>
            <a:ext cx="1700205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Comic Sans MS"/>
                <a:cs typeface="Comic Sans MS"/>
              </a:rPr>
              <a:t>Fire pull station</a:t>
            </a:r>
            <a:endParaRPr lang="en-US" sz="1600" dirty="0">
              <a:solidFill>
                <a:srgbClr val="FF0000"/>
              </a:solidFill>
              <a:latin typeface="Comic Sans MS"/>
              <a:cs typeface="Comic Sans M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66691" y="250344"/>
            <a:ext cx="1482497" cy="461665"/>
          </a:xfrm>
          <a:prstGeom prst="rect">
            <a:avLst/>
          </a:prstGeom>
          <a:solidFill>
            <a:schemeClr val="bg1"/>
          </a:solidFill>
          <a:ln>
            <a:solidFill>
              <a:srgbClr val="3366FF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  <a:latin typeface="Comic Sans MS"/>
                <a:cs typeface="Comic Sans MS"/>
              </a:rPr>
              <a:t>Stairwell</a:t>
            </a:r>
            <a:endParaRPr lang="en-US" sz="2400" dirty="0">
              <a:solidFill>
                <a:srgbClr val="0000FF"/>
              </a:solidFill>
              <a:latin typeface="Comic Sans MS"/>
              <a:cs typeface="Comic Sans M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963751" y="3545236"/>
            <a:ext cx="1517425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FF0000"/>
                </a:solidFill>
                <a:latin typeface="Comic Sans MS"/>
                <a:cs typeface="Comic Sans MS"/>
              </a:rPr>
              <a:t>Severe weather</a:t>
            </a:r>
          </a:p>
          <a:p>
            <a:pPr algn="ctr"/>
            <a:r>
              <a:rPr lang="en-US" sz="1400" dirty="0" smtClean="0">
                <a:solidFill>
                  <a:srgbClr val="FF0000"/>
                </a:solidFill>
                <a:latin typeface="Comic Sans MS"/>
                <a:cs typeface="Comic Sans MS"/>
              </a:rPr>
              <a:t>shelte</a:t>
            </a:r>
            <a:r>
              <a:rPr lang="en-US" sz="1400" dirty="0" smtClean="0">
                <a:solidFill>
                  <a:srgbClr val="FF0000"/>
                </a:solidFill>
                <a:latin typeface="Comic Sans MS"/>
                <a:cs typeface="Comic Sans MS"/>
              </a:rPr>
              <a:t>r</a:t>
            </a:r>
            <a:endParaRPr lang="en-US" sz="1400" dirty="0">
              <a:solidFill>
                <a:srgbClr val="FF0000"/>
              </a:solidFill>
              <a:latin typeface="Comic Sans MS"/>
              <a:cs typeface="Comic Sans M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16708" y="4531032"/>
            <a:ext cx="1163199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Comic Sans MS"/>
                <a:cs typeface="Comic Sans MS"/>
              </a:rPr>
              <a:t>Fire alarm</a:t>
            </a:r>
            <a:endParaRPr lang="en-US" sz="1600" dirty="0">
              <a:solidFill>
                <a:srgbClr val="FF0000"/>
              </a:solidFill>
              <a:latin typeface="Comic Sans MS"/>
              <a:cs typeface="Comic Sans M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976763" y="5705461"/>
            <a:ext cx="1035460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Comic Sans MS"/>
                <a:cs typeface="Comic Sans MS"/>
              </a:rPr>
              <a:t>Key bank</a:t>
            </a:r>
            <a:endParaRPr lang="en-US" sz="1600" dirty="0">
              <a:solidFill>
                <a:srgbClr val="FF0000"/>
              </a:solidFill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 descr="Screen shot 2015-03-05 at 12.25.18 PM.png"/>
          <p:cNvPicPr>
            <a:picLocks noChangeAspect="1"/>
          </p:cNvPicPr>
          <p:nvPr/>
        </p:nvPicPr>
        <p:blipFill>
          <a:blip r:embed="rId3"/>
          <a:srcRect l="9753" t="3006" r="6335" b="13278"/>
          <a:stretch>
            <a:fillRect/>
          </a:stretch>
        </p:blipFill>
        <p:spPr>
          <a:xfrm>
            <a:off x="136517" y="3912175"/>
            <a:ext cx="4424755" cy="2607271"/>
          </a:xfrm>
          <a:prstGeom prst="rect">
            <a:avLst/>
          </a:prstGeom>
        </p:spPr>
      </p:pic>
      <p:pic>
        <p:nvPicPr>
          <p:cNvPr id="27" name="Picture 26" descr="P1010007.JPG"/>
          <p:cNvPicPr>
            <a:picLocks noChangeAspect="1"/>
          </p:cNvPicPr>
          <p:nvPr/>
        </p:nvPicPr>
        <p:blipFill>
          <a:blip r:embed="rId4"/>
          <a:srcRect l="12488" t="26057" r="8082" b="29808"/>
          <a:stretch>
            <a:fillRect/>
          </a:stretch>
        </p:blipFill>
        <p:spPr>
          <a:xfrm>
            <a:off x="4815755" y="3492664"/>
            <a:ext cx="4085495" cy="3026782"/>
          </a:xfrm>
          <a:prstGeom prst="rect">
            <a:avLst/>
          </a:prstGeom>
        </p:spPr>
      </p:pic>
      <p:pic>
        <p:nvPicPr>
          <p:cNvPr id="6" name="Picture 5" descr="P1010125.JPG"/>
          <p:cNvPicPr>
            <a:picLocks noChangeAspect="1"/>
          </p:cNvPicPr>
          <p:nvPr/>
        </p:nvPicPr>
        <p:blipFill>
          <a:blip r:embed="rId5"/>
          <a:srcRect l="8178" t="7591" r="5316"/>
          <a:stretch>
            <a:fillRect/>
          </a:stretch>
        </p:blipFill>
        <p:spPr>
          <a:xfrm>
            <a:off x="136517" y="0"/>
            <a:ext cx="4707471" cy="3771542"/>
          </a:xfrm>
          <a:prstGeom prst="rect">
            <a:avLst/>
          </a:prstGeom>
        </p:spPr>
      </p:pic>
      <p:pic>
        <p:nvPicPr>
          <p:cNvPr id="7" name="Picture 6" descr="P1010126.JPG"/>
          <p:cNvPicPr>
            <a:picLocks noChangeAspect="1"/>
          </p:cNvPicPr>
          <p:nvPr/>
        </p:nvPicPr>
        <p:blipFill>
          <a:blip r:embed="rId6"/>
          <a:srcRect l="11824" t="6593" b="13224"/>
          <a:stretch>
            <a:fillRect/>
          </a:stretch>
        </p:blipFill>
        <p:spPr>
          <a:xfrm>
            <a:off x="5488071" y="458313"/>
            <a:ext cx="2688035" cy="1833256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 rot="5400000">
            <a:off x="4532837" y="5284728"/>
            <a:ext cx="506052" cy="449182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10800000" flipV="1">
            <a:off x="1279513" y="3492391"/>
            <a:ext cx="486979" cy="486956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3380213" y="1632743"/>
            <a:ext cx="1212675" cy="80205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/>
          <p:cNvCxnSpPr/>
          <p:nvPr/>
        </p:nvCxnSpPr>
        <p:spPr>
          <a:xfrm rot="10800000" flipV="1">
            <a:off x="4619397" y="1632743"/>
            <a:ext cx="882926" cy="506052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823605" y="119759"/>
            <a:ext cx="1791175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Comic Sans MS"/>
                <a:cs typeface="Comic Sans MS"/>
              </a:rPr>
              <a:t>Power kill button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77120" y="1999181"/>
            <a:ext cx="1306395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Comic Sans MS"/>
                <a:cs typeface="Comic Sans MS"/>
              </a:rPr>
              <a:t>Exit button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843988" y="4622"/>
            <a:ext cx="1286530" cy="58477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Comic Sans MS"/>
                <a:cs typeface="Comic Sans MS"/>
              </a:rPr>
              <a:t>Emergency </a:t>
            </a:r>
          </a:p>
          <a:p>
            <a:r>
              <a:rPr lang="en-US" sz="1600" dirty="0" smtClean="0">
                <a:solidFill>
                  <a:srgbClr val="FF0000"/>
                </a:solidFill>
                <a:latin typeface="Comic Sans MS"/>
                <a:cs typeface="Comic Sans MS"/>
              </a:rPr>
              <a:t>Exit button</a:t>
            </a:r>
            <a:endParaRPr lang="en-US" sz="1600" dirty="0">
              <a:solidFill>
                <a:srgbClr val="FF0000"/>
              </a:solidFill>
              <a:latin typeface="Comic Sans MS"/>
              <a:cs typeface="Comic Sans M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96668" y="2802806"/>
            <a:ext cx="1700205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Comic Sans MS"/>
                <a:cs typeface="Comic Sans MS"/>
              </a:rPr>
              <a:t>Fire pull station</a:t>
            </a:r>
            <a:endParaRPr lang="en-US" sz="1600" dirty="0">
              <a:solidFill>
                <a:srgbClr val="FF0000"/>
              </a:solidFill>
              <a:latin typeface="Comic Sans MS"/>
              <a:cs typeface="Comic Sans M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593398" y="3573621"/>
            <a:ext cx="1472679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Comic Sans MS"/>
                <a:cs typeface="Comic Sans MS"/>
              </a:rPr>
              <a:t>Run Safe Box</a:t>
            </a:r>
            <a:endParaRPr lang="en-US" sz="1600" dirty="0">
              <a:solidFill>
                <a:srgbClr val="FF0000"/>
              </a:solidFill>
              <a:latin typeface="Comic Sans MS"/>
              <a:cs typeface="Comic Sans M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773152" y="5170765"/>
            <a:ext cx="1051289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Comic Sans MS"/>
                <a:cs typeface="Comic Sans MS"/>
              </a:rPr>
              <a:t>First Aid</a:t>
            </a:r>
            <a:endParaRPr lang="en-US" sz="1600" dirty="0">
              <a:solidFill>
                <a:srgbClr val="FF0000"/>
              </a:solidFill>
              <a:latin typeface="Comic Sans MS"/>
              <a:cs typeface="Comic Sans M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056733" y="3153837"/>
            <a:ext cx="1836661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Comic Sans MS"/>
                <a:cs typeface="Comic Sans MS"/>
              </a:rPr>
              <a:t>Fire extinguisher</a:t>
            </a:r>
            <a:endParaRPr lang="en-US" sz="1600" dirty="0">
              <a:solidFill>
                <a:srgbClr val="FF0000"/>
              </a:solidFill>
              <a:latin typeface="Comic Sans MS"/>
              <a:cs typeface="Comic Sans M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893394" y="2556584"/>
            <a:ext cx="2734342" cy="58477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Comic Sans MS"/>
                <a:cs typeface="Comic Sans MS"/>
              </a:rPr>
              <a:t>Note: Both Exit Buttons disable </a:t>
            </a:r>
            <a:r>
              <a:rPr lang="en-US" sz="1600" dirty="0" err="1" smtClean="0">
                <a:latin typeface="Comic Sans MS"/>
                <a:cs typeface="Comic Sans MS"/>
              </a:rPr>
              <a:t>mag</a:t>
            </a:r>
            <a:r>
              <a:rPr lang="en-US" sz="1600" dirty="0" smtClean="0">
                <a:latin typeface="Comic Sans MS"/>
                <a:cs typeface="Comic Sans MS"/>
              </a:rPr>
              <a:t> locks on door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94347" y="458313"/>
            <a:ext cx="2734342" cy="58477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Comic Sans MS"/>
                <a:cs typeface="Comic Sans MS"/>
              </a:rPr>
              <a:t>Trips all power in Hall except emergency power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 rot="5400000">
            <a:off x="7040503" y="1116311"/>
            <a:ext cx="375613" cy="229169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50989" y="4622"/>
            <a:ext cx="3050084" cy="461665"/>
          </a:xfrm>
          <a:prstGeom prst="rect">
            <a:avLst/>
          </a:prstGeom>
          <a:solidFill>
            <a:schemeClr val="bg1"/>
          </a:solidFill>
          <a:ln>
            <a:solidFill>
              <a:srgbClr val="3366FF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  <a:latin typeface="Comic Sans MS"/>
                <a:cs typeface="Comic Sans MS"/>
              </a:rPr>
              <a:t>Experimental Hall D</a:t>
            </a:r>
            <a:endParaRPr lang="en-US" sz="2400" dirty="0">
              <a:solidFill>
                <a:srgbClr val="0000FF"/>
              </a:solidFill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2463</TotalTime>
  <Words>85</Words>
  <Application>Microsoft Macintosh PowerPoint</Application>
  <PresentationFormat>On-screen Show (4:3)</PresentationFormat>
  <Paragraphs>28</Paragraphs>
  <Slides>3</Slides>
  <Notes>1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Slide 1</vt:lpstr>
      <vt:lpstr>Slide 2</vt:lpstr>
      <vt:lpstr>Slide 3</vt:lpstr>
    </vt:vector>
  </TitlesOfParts>
  <Company>Jefferson Lab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Elton Smith</dc:creator>
  <cp:lastModifiedBy>Elton Smith</cp:lastModifiedBy>
  <cp:revision>16</cp:revision>
  <cp:lastPrinted>2014-09-08T18:13:44Z</cp:lastPrinted>
  <dcterms:created xsi:type="dcterms:W3CDTF">2015-03-05T17:19:01Z</dcterms:created>
  <dcterms:modified xsi:type="dcterms:W3CDTF">2015-03-05T17:51:12Z</dcterms:modified>
</cp:coreProperties>
</file>