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Default Extension="wmf" ContentType="image/x-wmf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2469" autoAdjust="0"/>
    <p:restoredTop sz="94660"/>
  </p:normalViewPr>
  <p:slideViewPr>
    <p:cSldViewPr snapToObjects="1">
      <p:cViewPr>
        <p:scale>
          <a:sx n="200" d="100"/>
          <a:sy n="200" d="100"/>
        </p:scale>
        <p:origin x="2472" y="14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20E05-482E-064B-B8ED-CB4C5CDEA06E}" type="datetimeFigureOut">
              <a:rPr lang="en-US" smtClean="0"/>
              <a:pPr/>
              <a:t>4/6/11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4138-BAE6-EE48-BB07-761974CE8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20E05-482E-064B-B8ED-CB4C5CDEA06E}" type="datetimeFigureOut">
              <a:rPr lang="en-US" smtClean="0"/>
              <a:pPr/>
              <a:t>4/6/11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4138-BAE6-EE48-BB07-761974CE8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20E05-482E-064B-B8ED-CB4C5CDEA06E}" type="datetimeFigureOut">
              <a:rPr lang="en-US" smtClean="0"/>
              <a:pPr/>
              <a:t>4/6/11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4138-BAE6-EE48-BB07-761974CE8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20E05-482E-064B-B8ED-CB4C5CDEA06E}" type="datetimeFigureOut">
              <a:rPr lang="en-US" smtClean="0"/>
              <a:pPr/>
              <a:t>4/6/11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4138-BAE6-EE48-BB07-761974CE8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20E05-482E-064B-B8ED-CB4C5CDEA06E}" type="datetimeFigureOut">
              <a:rPr lang="en-US" smtClean="0"/>
              <a:pPr/>
              <a:t>4/6/11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4138-BAE6-EE48-BB07-761974CE8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20E05-482E-064B-B8ED-CB4C5CDEA06E}" type="datetimeFigureOut">
              <a:rPr lang="en-US" smtClean="0"/>
              <a:pPr/>
              <a:t>4/6/11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4138-BAE6-EE48-BB07-761974CE8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20E05-482E-064B-B8ED-CB4C5CDEA06E}" type="datetimeFigureOut">
              <a:rPr lang="en-US" smtClean="0"/>
              <a:pPr/>
              <a:t>4/6/11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4138-BAE6-EE48-BB07-761974CE8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20E05-482E-064B-B8ED-CB4C5CDEA06E}" type="datetimeFigureOut">
              <a:rPr lang="en-US" smtClean="0"/>
              <a:pPr/>
              <a:t>4/6/11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4138-BAE6-EE48-BB07-761974CE8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20E05-482E-064B-B8ED-CB4C5CDEA06E}" type="datetimeFigureOut">
              <a:rPr lang="en-US" smtClean="0"/>
              <a:pPr/>
              <a:t>4/6/11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4138-BAE6-EE48-BB07-761974CE8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20E05-482E-064B-B8ED-CB4C5CDEA06E}" type="datetimeFigureOut">
              <a:rPr lang="en-US" smtClean="0"/>
              <a:pPr/>
              <a:t>4/6/11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4138-BAE6-EE48-BB07-761974CE8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20E05-482E-064B-B8ED-CB4C5CDEA06E}" type="datetimeFigureOut">
              <a:rPr lang="en-US" smtClean="0"/>
              <a:pPr/>
              <a:t>4/6/11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4138-BAE6-EE48-BB07-761974CE8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20E05-482E-064B-B8ED-CB4C5CDEA06E}" type="datetimeFigureOut">
              <a:rPr lang="en-US" smtClean="0"/>
              <a:pPr/>
              <a:t>4/6/11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74138-BAE6-EE48-BB07-761974CE8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3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7"/>
          <p:cNvPicPr>
            <a:picLocks noChangeAspect="1" noChangeArrowheads="1"/>
          </p:cNvPicPr>
          <p:nvPr/>
        </p:nvPicPr>
        <p:blipFill>
          <a:blip r:embed="rId2" cstate="print">
            <a:alphaModFix amt="64000"/>
          </a:blip>
          <a:srcRect b="3108"/>
          <a:stretch>
            <a:fillRect/>
          </a:stretch>
        </p:blipFill>
        <p:spPr bwMode="auto">
          <a:xfrm>
            <a:off x="304800" y="762000"/>
            <a:ext cx="8540750" cy="53865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95" name="Frame 94"/>
          <p:cNvSpPr/>
          <p:nvPr/>
        </p:nvSpPr>
        <p:spPr>
          <a:xfrm>
            <a:off x="2971800" y="2464283"/>
            <a:ext cx="5745617" cy="3467374"/>
          </a:xfrm>
          <a:prstGeom prst="frame">
            <a:avLst>
              <a:gd name="adj1" fmla="val 3281"/>
            </a:avLst>
          </a:prstGeom>
          <a:solidFill>
            <a:schemeClr val="bg2">
              <a:lumMod val="50000"/>
              <a:alpha val="77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9997451" y="20247911"/>
            <a:ext cx="881241" cy="1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 w="sm" len="sm"/>
          </a:ln>
          <a:effectLst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343400" y="3543300"/>
            <a:ext cx="1066800" cy="228600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31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343400" y="4000500"/>
            <a:ext cx="1066800" cy="228600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31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569975" y="3796222"/>
            <a:ext cx="1449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rgbClr val="FF0000"/>
                </a:solidFill>
              </a:rPr>
              <a:t>solenoid piers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rot="10800000" flipV="1">
            <a:off x="4777732" y="3950112"/>
            <a:ext cx="792244" cy="1538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6" idx="1"/>
          </p:cNvCxnSpPr>
          <p:nvPr/>
        </p:nvCxnSpPr>
        <p:spPr>
          <a:xfrm rot="10800000">
            <a:off x="4955135" y="3647041"/>
            <a:ext cx="614841" cy="30307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8444163" y="5424590"/>
            <a:ext cx="114754" cy="11232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1299" y="4700160"/>
            <a:ext cx="630238" cy="1046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" name="TextBox 22"/>
          <p:cNvSpPr txBox="1"/>
          <p:nvPr/>
        </p:nvSpPr>
        <p:spPr>
          <a:xfrm>
            <a:off x="7239000" y="6396334"/>
            <a:ext cx="1262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rgbClr val="FF0000"/>
                </a:solidFill>
              </a:rPr>
              <a:t>Truck Ramp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  <p:sp>
        <p:nvSpPr>
          <p:cNvPr id="24" name="Up Arrow 23"/>
          <p:cNvSpPr/>
          <p:nvPr/>
        </p:nvSpPr>
        <p:spPr>
          <a:xfrm>
            <a:off x="7696200" y="6148541"/>
            <a:ext cx="304800" cy="247793"/>
          </a:xfrm>
          <a:prstGeom prst="upArrow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rgbClr val="FF0000"/>
              </a:gs>
            </a:gsLst>
          </a:gra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 rot="5400000" flipH="1" flipV="1">
            <a:off x="8330128" y="5485333"/>
            <a:ext cx="181535" cy="1588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8474074" y="5210175"/>
            <a:ext cx="587376" cy="169277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00" b="1" i="1" dirty="0" smtClean="0"/>
              <a:t>Exit Sign</a:t>
            </a:r>
            <a:endParaRPr lang="en-US" sz="500" b="1" i="1" dirty="0"/>
          </a:p>
        </p:txBody>
      </p:sp>
      <p:cxnSp>
        <p:nvCxnSpPr>
          <p:cNvPr id="60" name="Straight Arrow Connector 59"/>
          <p:cNvCxnSpPr/>
          <p:nvPr/>
        </p:nvCxnSpPr>
        <p:spPr>
          <a:xfrm rot="5400000">
            <a:off x="8399251" y="5311901"/>
            <a:ext cx="96923" cy="67924"/>
          </a:xfrm>
          <a:prstGeom prst="straightConnector1">
            <a:avLst/>
          </a:prstGeom>
          <a:ln w="9525" cmpd="sng">
            <a:solidFill>
              <a:srgbClr val="008000"/>
            </a:solidFill>
            <a:tailEnd type="stealth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Up Arrow 67"/>
          <p:cNvSpPr/>
          <p:nvPr/>
        </p:nvSpPr>
        <p:spPr>
          <a:xfrm>
            <a:off x="8263473" y="5636685"/>
            <a:ext cx="136519" cy="269089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Up Arrow 83"/>
          <p:cNvSpPr/>
          <p:nvPr/>
        </p:nvSpPr>
        <p:spPr>
          <a:xfrm rot="10800000">
            <a:off x="8157790" y="5728897"/>
            <a:ext cx="136519" cy="269089"/>
          </a:xfrm>
          <a:prstGeom prst="upArrow">
            <a:avLst/>
          </a:prstGeom>
          <a:gradFill>
            <a:gsLst>
              <a:gs pos="0">
                <a:srgbClr val="660066"/>
              </a:gs>
              <a:gs pos="100000">
                <a:schemeClr val="accent4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 rot="19815956">
            <a:off x="3239173" y="2846571"/>
            <a:ext cx="533400" cy="4868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3962400" y="2673398"/>
            <a:ext cx="533400" cy="4868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3121299" y="2287492"/>
            <a:ext cx="1797993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i="1" dirty="0" smtClean="0"/>
              <a:t>Hall-C Poster Area</a:t>
            </a:r>
            <a:endParaRPr lang="en-US" sz="1400" b="1" i="1" dirty="0"/>
          </a:p>
        </p:txBody>
      </p:sp>
      <p:sp>
        <p:nvSpPr>
          <p:cNvPr id="88" name="TextBox 87"/>
          <p:cNvSpPr txBox="1"/>
          <p:nvPr/>
        </p:nvSpPr>
        <p:spPr>
          <a:xfrm>
            <a:off x="3444403" y="5777768"/>
            <a:ext cx="1797993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i="1" dirty="0" smtClean="0"/>
              <a:t>Hall-D Poster Area</a:t>
            </a:r>
            <a:endParaRPr lang="en-US" sz="1400" b="1" i="1" dirty="0"/>
          </a:p>
        </p:txBody>
      </p:sp>
      <p:grpSp>
        <p:nvGrpSpPr>
          <p:cNvPr id="53" name="Group 52"/>
          <p:cNvGrpSpPr/>
          <p:nvPr/>
        </p:nvGrpSpPr>
        <p:grpSpPr>
          <a:xfrm rot="205438">
            <a:off x="4649095" y="5459739"/>
            <a:ext cx="639167" cy="232992"/>
            <a:chOff x="4642708" y="5117626"/>
            <a:chExt cx="639167" cy="232992"/>
          </a:xfrm>
        </p:grpSpPr>
        <p:sp>
          <p:nvSpPr>
            <p:cNvPr id="91" name="Rectangle 90"/>
            <p:cNvSpPr/>
            <p:nvPr/>
          </p:nvSpPr>
          <p:spPr>
            <a:xfrm>
              <a:off x="4668108" y="5301933"/>
              <a:ext cx="533400" cy="4868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642708" y="5117626"/>
              <a:ext cx="63916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i="1" dirty="0" smtClean="0"/>
                <a:t>Physics</a:t>
              </a:r>
              <a:endParaRPr lang="en-US" sz="800" b="1" i="1" dirty="0"/>
            </a:p>
          </p:txBody>
        </p:sp>
      </p:grpSp>
      <p:grpSp>
        <p:nvGrpSpPr>
          <p:cNvPr id="52" name="Group 51"/>
          <p:cNvGrpSpPr/>
          <p:nvPr/>
        </p:nvGrpSpPr>
        <p:grpSpPr>
          <a:xfrm rot="1196781">
            <a:off x="4096650" y="5332059"/>
            <a:ext cx="663877" cy="217602"/>
            <a:chOff x="5078261" y="5050783"/>
            <a:chExt cx="663877" cy="217602"/>
          </a:xfrm>
        </p:grpSpPr>
        <p:sp>
          <p:nvSpPr>
            <p:cNvPr id="90" name="Rectangle 89"/>
            <p:cNvSpPr/>
            <p:nvPr/>
          </p:nvSpPr>
          <p:spPr>
            <a:xfrm>
              <a:off x="5126399" y="5219700"/>
              <a:ext cx="533400" cy="4868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078261" y="5050783"/>
              <a:ext cx="6638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i="1" dirty="0" smtClean="0"/>
                <a:t>Detector</a:t>
              </a:r>
              <a:endParaRPr lang="en-US" sz="800" b="1" i="1" dirty="0"/>
            </a:p>
          </p:txBody>
        </p:sp>
      </p:grpSp>
      <p:grpSp>
        <p:nvGrpSpPr>
          <p:cNvPr id="51" name="Group 50"/>
          <p:cNvGrpSpPr/>
          <p:nvPr/>
        </p:nvGrpSpPr>
        <p:grpSpPr>
          <a:xfrm rot="2798114">
            <a:off x="3626335" y="4992934"/>
            <a:ext cx="732429" cy="215444"/>
            <a:chOff x="4955134" y="4595511"/>
            <a:chExt cx="732429" cy="215444"/>
          </a:xfrm>
        </p:grpSpPr>
        <p:sp>
          <p:nvSpPr>
            <p:cNvPr id="89" name="Rectangle 88"/>
            <p:cNvSpPr/>
            <p:nvPr/>
          </p:nvSpPr>
          <p:spPr>
            <a:xfrm>
              <a:off x="5036576" y="4762270"/>
              <a:ext cx="533400" cy="4868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4955134" y="4595511"/>
              <a:ext cx="7324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i="1" dirty="0" smtClean="0"/>
                <a:t>Electronics</a:t>
              </a:r>
              <a:endParaRPr lang="en-US" sz="800" b="1" i="1" dirty="0"/>
            </a:p>
          </p:txBody>
        </p:sp>
      </p:grpSp>
      <p:sp>
        <p:nvSpPr>
          <p:cNvPr id="96" name="Rectangle 95"/>
          <p:cNvSpPr/>
          <p:nvPr/>
        </p:nvSpPr>
        <p:spPr>
          <a:xfrm rot="16200000">
            <a:off x="3054642" y="4014710"/>
            <a:ext cx="593724" cy="178579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100000">
                <a:schemeClr val="bg2">
                  <a:lumMod val="50000"/>
                </a:schemeClr>
              </a:gs>
            </a:gsLst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 rot="3421142">
            <a:off x="3370145" y="4525843"/>
            <a:ext cx="655124" cy="225925"/>
            <a:chOff x="3600338" y="4667810"/>
            <a:chExt cx="655124" cy="225925"/>
          </a:xfrm>
        </p:grpSpPr>
        <p:sp>
          <p:nvSpPr>
            <p:cNvPr id="97" name="TextBox 96"/>
            <p:cNvSpPr txBox="1"/>
            <p:nvPr/>
          </p:nvSpPr>
          <p:spPr>
            <a:xfrm>
              <a:off x="3616295" y="4667810"/>
              <a:ext cx="63916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i="1" dirty="0" err="1" smtClean="0"/>
                <a:t>SiPM</a:t>
              </a:r>
              <a:endParaRPr lang="en-US" sz="800" b="1" i="1" dirty="0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600338" y="4845050"/>
              <a:ext cx="533400" cy="4868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2714869" y="173640"/>
            <a:ext cx="32830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Hall-D DIS2011 Tour Plan</a:t>
            </a:r>
            <a:endParaRPr lang="en-US" sz="2000" b="1" i="1" dirty="0"/>
          </a:p>
        </p:txBody>
      </p:sp>
      <p:sp>
        <p:nvSpPr>
          <p:cNvPr id="100" name="TextBox 99"/>
          <p:cNvSpPr txBox="1"/>
          <p:nvPr/>
        </p:nvSpPr>
        <p:spPr>
          <a:xfrm>
            <a:off x="8284030" y="89910"/>
            <a:ext cx="7233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4/5/2011</a:t>
            </a:r>
            <a:endParaRPr lang="en-US" sz="1100" dirty="0"/>
          </a:p>
        </p:txBody>
      </p:sp>
      <p:sp>
        <p:nvSpPr>
          <p:cNvPr id="101" name="TextBox 100"/>
          <p:cNvSpPr txBox="1"/>
          <p:nvPr/>
        </p:nvSpPr>
        <p:spPr>
          <a:xfrm>
            <a:off x="169679" y="381321"/>
            <a:ext cx="2362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000" dirty="0" smtClean="0"/>
              <a:t>Visitors will be met on the truck ramp by a physicist and given an introduction to Hall-D/</a:t>
            </a:r>
            <a:r>
              <a:rPr lang="en-US" sz="1000" dirty="0" err="1" smtClean="0"/>
              <a:t>GlueX</a:t>
            </a:r>
            <a:r>
              <a:rPr lang="en-US" sz="1000" dirty="0" smtClean="0"/>
              <a:t> </a:t>
            </a:r>
            <a:r>
              <a:rPr lang="en-US" sz="1000" dirty="0" err="1" smtClean="0"/>
              <a:t>ast</a:t>
            </a:r>
            <a:r>
              <a:rPr lang="en-US" sz="1000" dirty="0" smtClean="0"/>
              <a:t> they walk down into the hall.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 smtClean="0"/>
              <a:t>As they enter Hall-D, they will be directed towards the various poster sites and reminded about the limited time.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 smtClean="0"/>
              <a:t>Additional guides will be available at posters to answer questions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 smtClean="0"/>
              <a:t>Visitors directed back to the truck ramp to exit by primary guide.</a:t>
            </a:r>
            <a:endParaRPr lang="en-US" sz="1000" dirty="0"/>
          </a:p>
        </p:txBody>
      </p:sp>
      <p:grpSp>
        <p:nvGrpSpPr>
          <p:cNvPr id="46" name="Group 45"/>
          <p:cNvGrpSpPr/>
          <p:nvPr/>
        </p:nvGrpSpPr>
        <p:grpSpPr>
          <a:xfrm rot="16200000">
            <a:off x="5958381" y="3680919"/>
            <a:ext cx="406558" cy="1502919"/>
            <a:chOff x="6699019" y="3506241"/>
            <a:chExt cx="406558" cy="1502919"/>
          </a:xfrm>
        </p:grpSpPr>
        <p:sp>
          <p:nvSpPr>
            <p:cNvPr id="102" name="Cube 101"/>
            <p:cNvSpPr/>
            <p:nvPr/>
          </p:nvSpPr>
          <p:spPr>
            <a:xfrm rot="5400000">
              <a:off x="6031529" y="4173731"/>
              <a:ext cx="1502919" cy="167940"/>
            </a:xfrm>
            <a:prstGeom prst="cube">
              <a:avLst/>
            </a:prstGeom>
            <a:gradFill flip="none" rotWithShape="1">
              <a:gsLst>
                <a:gs pos="0">
                  <a:schemeClr val="bg2">
                    <a:lumMod val="50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/>
            <p:cNvSpPr txBox="1"/>
            <p:nvPr/>
          </p:nvSpPr>
          <p:spPr>
            <a:xfrm rot="5400000">
              <a:off x="6430854" y="4107081"/>
              <a:ext cx="108783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i="1" dirty="0" smtClean="0"/>
                <a:t>BCAL Module</a:t>
              </a:r>
              <a:endParaRPr lang="en-US" sz="1050" i="1" dirty="0"/>
            </a:p>
          </p:txBody>
        </p:sp>
      </p:grpSp>
      <p:sp>
        <p:nvSpPr>
          <p:cNvPr id="104" name="Rectangle 103"/>
          <p:cNvSpPr/>
          <p:nvPr/>
        </p:nvSpPr>
        <p:spPr>
          <a:xfrm>
            <a:off x="5761567" y="5697638"/>
            <a:ext cx="533400" cy="4868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6486558" y="5697638"/>
            <a:ext cx="533400" cy="4868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5564352" y="5795871"/>
            <a:ext cx="1545437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smtClean="0"/>
              <a:t>12GeV Project Poster </a:t>
            </a:r>
            <a:r>
              <a:rPr lang="en-US" sz="1400" b="1" i="1" dirty="0" smtClean="0"/>
              <a:t>Area</a:t>
            </a:r>
            <a:endParaRPr lang="en-US" sz="1400" b="1" i="1" dirty="0"/>
          </a:p>
        </p:txBody>
      </p:sp>
      <p:sp>
        <p:nvSpPr>
          <p:cNvPr id="55" name="Oval 54"/>
          <p:cNvSpPr/>
          <p:nvPr/>
        </p:nvSpPr>
        <p:spPr>
          <a:xfrm>
            <a:off x="8263473" y="4760646"/>
            <a:ext cx="114754" cy="11232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7620285" y="4639502"/>
            <a:ext cx="114754" cy="11232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935073" y="4576002"/>
            <a:ext cx="114754" cy="11232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2"/>
          <p:cNvSpPr/>
          <p:nvPr/>
        </p:nvSpPr>
        <p:spPr>
          <a:xfrm>
            <a:off x="8317442" y="4870450"/>
            <a:ext cx="169333" cy="555625"/>
          </a:xfrm>
          <a:custGeom>
            <a:avLst/>
            <a:gdLst>
              <a:gd name="connsiteX0" fmla="*/ 169333 w 169333"/>
              <a:gd name="connsiteY0" fmla="*/ 555625 h 555625"/>
              <a:gd name="connsiteX1" fmla="*/ 23283 w 169333"/>
              <a:gd name="connsiteY1" fmla="*/ 317500 h 555625"/>
              <a:gd name="connsiteX2" fmla="*/ 29633 w 169333"/>
              <a:gd name="connsiteY2" fmla="*/ 0 h 555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333" h="555625">
                <a:moveTo>
                  <a:pt x="169333" y="555625"/>
                </a:moveTo>
                <a:cubicBezTo>
                  <a:pt x="107949" y="482864"/>
                  <a:pt x="46566" y="410104"/>
                  <a:pt x="23283" y="317500"/>
                </a:cubicBezTo>
                <a:cubicBezTo>
                  <a:pt x="0" y="224896"/>
                  <a:pt x="29633" y="0"/>
                  <a:pt x="29633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 63"/>
          <p:cNvSpPr/>
          <p:nvPr/>
        </p:nvSpPr>
        <p:spPr>
          <a:xfrm>
            <a:off x="7743825" y="4714875"/>
            <a:ext cx="536575" cy="95250"/>
          </a:xfrm>
          <a:custGeom>
            <a:avLst/>
            <a:gdLst>
              <a:gd name="connsiteX0" fmla="*/ 536575 w 536575"/>
              <a:gd name="connsiteY0" fmla="*/ 57150 h 95250"/>
              <a:gd name="connsiteX1" fmla="*/ 244475 w 536575"/>
              <a:gd name="connsiteY1" fmla="*/ 85725 h 95250"/>
              <a:gd name="connsiteX2" fmla="*/ 0 w 536575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6575" h="95250">
                <a:moveTo>
                  <a:pt x="536575" y="57150"/>
                </a:moveTo>
                <a:cubicBezTo>
                  <a:pt x="435239" y="76200"/>
                  <a:pt x="333904" y="95250"/>
                  <a:pt x="244475" y="85725"/>
                </a:cubicBezTo>
                <a:cubicBezTo>
                  <a:pt x="155046" y="76200"/>
                  <a:pt x="77523" y="38100"/>
                  <a:pt x="0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64"/>
          <p:cNvSpPr/>
          <p:nvPr/>
        </p:nvSpPr>
        <p:spPr>
          <a:xfrm>
            <a:off x="7064375" y="4648200"/>
            <a:ext cx="546100" cy="81492"/>
          </a:xfrm>
          <a:custGeom>
            <a:avLst/>
            <a:gdLst>
              <a:gd name="connsiteX0" fmla="*/ 546100 w 546100"/>
              <a:gd name="connsiteY0" fmla="*/ 31750 h 81492"/>
              <a:gd name="connsiteX1" fmla="*/ 263525 w 546100"/>
              <a:gd name="connsiteY1" fmla="*/ 76200 h 81492"/>
              <a:gd name="connsiteX2" fmla="*/ 0 w 546100"/>
              <a:gd name="connsiteY2" fmla="*/ 0 h 81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6100" h="81492">
                <a:moveTo>
                  <a:pt x="546100" y="31750"/>
                </a:moveTo>
                <a:cubicBezTo>
                  <a:pt x="450321" y="56621"/>
                  <a:pt x="354542" y="81492"/>
                  <a:pt x="263525" y="76200"/>
                </a:cubicBezTo>
                <a:cubicBezTo>
                  <a:pt x="172508" y="70908"/>
                  <a:pt x="86254" y="35454"/>
                  <a:pt x="0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352823" y="2617238"/>
            <a:ext cx="114754" cy="11232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5410201" y="3136648"/>
            <a:ext cx="114754" cy="11232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5410201" y="3647041"/>
            <a:ext cx="114754" cy="11232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5410200" y="4344702"/>
            <a:ext cx="114754" cy="11232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0"/>
          <p:cNvSpPr/>
          <p:nvPr/>
        </p:nvSpPr>
        <p:spPr>
          <a:xfrm>
            <a:off x="5351992" y="2698750"/>
            <a:ext cx="96308" cy="438150"/>
          </a:xfrm>
          <a:custGeom>
            <a:avLst/>
            <a:gdLst>
              <a:gd name="connsiteX0" fmla="*/ 51858 w 96308"/>
              <a:gd name="connsiteY0" fmla="*/ 0 h 438150"/>
              <a:gd name="connsiteX1" fmla="*/ 7408 w 96308"/>
              <a:gd name="connsiteY1" fmla="*/ 254000 h 438150"/>
              <a:gd name="connsiteX2" fmla="*/ 96308 w 96308"/>
              <a:gd name="connsiteY2" fmla="*/ 43815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308" h="438150">
                <a:moveTo>
                  <a:pt x="51858" y="0"/>
                </a:moveTo>
                <a:cubicBezTo>
                  <a:pt x="25929" y="90487"/>
                  <a:pt x="0" y="180975"/>
                  <a:pt x="7408" y="254000"/>
                </a:cubicBezTo>
                <a:cubicBezTo>
                  <a:pt x="14816" y="327025"/>
                  <a:pt x="55562" y="382587"/>
                  <a:pt x="96308" y="43815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71"/>
          <p:cNvSpPr/>
          <p:nvPr/>
        </p:nvSpPr>
        <p:spPr>
          <a:xfrm>
            <a:off x="5400675" y="3244850"/>
            <a:ext cx="85725" cy="387350"/>
          </a:xfrm>
          <a:custGeom>
            <a:avLst/>
            <a:gdLst>
              <a:gd name="connsiteX0" fmla="*/ 85725 w 85725"/>
              <a:gd name="connsiteY0" fmla="*/ 0 h 387350"/>
              <a:gd name="connsiteX1" fmla="*/ 3175 w 85725"/>
              <a:gd name="connsiteY1" fmla="*/ 222250 h 387350"/>
              <a:gd name="connsiteX2" fmla="*/ 66675 w 85725"/>
              <a:gd name="connsiteY2" fmla="*/ 387350 h 38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725" h="387350">
                <a:moveTo>
                  <a:pt x="85725" y="0"/>
                </a:moveTo>
                <a:cubicBezTo>
                  <a:pt x="46037" y="78846"/>
                  <a:pt x="6350" y="157692"/>
                  <a:pt x="3175" y="222250"/>
                </a:cubicBezTo>
                <a:cubicBezTo>
                  <a:pt x="0" y="286808"/>
                  <a:pt x="66675" y="387350"/>
                  <a:pt x="66675" y="38735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>
            <a:off x="5429250" y="3765550"/>
            <a:ext cx="31750" cy="565150"/>
          </a:xfrm>
          <a:custGeom>
            <a:avLst/>
            <a:gdLst>
              <a:gd name="connsiteX0" fmla="*/ 31750 w 31750"/>
              <a:gd name="connsiteY0" fmla="*/ 0 h 565150"/>
              <a:gd name="connsiteX1" fmla="*/ 0 w 31750"/>
              <a:gd name="connsiteY1" fmla="*/ 304800 h 565150"/>
              <a:gd name="connsiteX2" fmla="*/ 31750 w 31750"/>
              <a:gd name="connsiteY2" fmla="*/ 565150 h 565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50" h="565150">
                <a:moveTo>
                  <a:pt x="31750" y="0"/>
                </a:moveTo>
                <a:cubicBezTo>
                  <a:pt x="15875" y="105304"/>
                  <a:pt x="0" y="210608"/>
                  <a:pt x="0" y="304800"/>
                </a:cubicBezTo>
                <a:cubicBezTo>
                  <a:pt x="0" y="398992"/>
                  <a:pt x="31750" y="565150"/>
                  <a:pt x="31750" y="56515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5756507" y="2879636"/>
            <a:ext cx="2506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This area will be roped off due to the open trenches</a:t>
            </a:r>
            <a:endParaRPr lang="en-US" i="1" dirty="0"/>
          </a:p>
        </p:txBody>
      </p:sp>
      <p:sp>
        <p:nvSpPr>
          <p:cNvPr id="75" name="Direct Access Storage 74"/>
          <p:cNvSpPr/>
          <p:nvPr/>
        </p:nvSpPr>
        <p:spPr>
          <a:xfrm rot="10961618">
            <a:off x="8246276" y="2723333"/>
            <a:ext cx="263901" cy="663664"/>
          </a:xfrm>
          <a:prstGeom prst="flowChartMagneticDrum">
            <a:avLst/>
          </a:prstGeom>
          <a:gradFill>
            <a:gsLst>
              <a:gs pos="0">
                <a:srgbClr val="008000"/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Direct Access Storage 75"/>
          <p:cNvSpPr/>
          <p:nvPr/>
        </p:nvSpPr>
        <p:spPr>
          <a:xfrm rot="10961618">
            <a:off x="8251276" y="3661202"/>
            <a:ext cx="263901" cy="663664"/>
          </a:xfrm>
          <a:prstGeom prst="flowChartMagneticDrum">
            <a:avLst/>
          </a:prstGeom>
          <a:gradFill>
            <a:gsLst>
              <a:gs pos="0">
                <a:srgbClr val="008000"/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7416379" y="3543300"/>
            <a:ext cx="6373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rgbClr val="008000"/>
                </a:solidFill>
              </a:rPr>
              <a:t>coils</a:t>
            </a:r>
            <a:endParaRPr lang="en-US" sz="1400" b="1" i="1" dirty="0">
              <a:solidFill>
                <a:srgbClr val="008000"/>
              </a:solidFill>
            </a:endParaRPr>
          </a:p>
        </p:txBody>
      </p:sp>
      <p:cxnSp>
        <p:nvCxnSpPr>
          <p:cNvPr id="78" name="Straight Arrow Connector 77"/>
          <p:cNvCxnSpPr>
            <a:endCxn id="74" idx="3"/>
          </p:cNvCxnSpPr>
          <p:nvPr/>
        </p:nvCxnSpPr>
        <p:spPr>
          <a:xfrm rot="5400000" flipH="1" flipV="1">
            <a:off x="7975204" y="3367099"/>
            <a:ext cx="314067" cy="26247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8001002" y="3759363"/>
            <a:ext cx="229826" cy="1907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124</Words>
  <Application>Microsoft Macintosh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Jefferson Lab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Lawrence</dc:creator>
  <cp:lastModifiedBy>David Lawrence</cp:lastModifiedBy>
  <cp:revision>15</cp:revision>
  <cp:lastPrinted>2011-04-05T18:28:39Z</cp:lastPrinted>
  <dcterms:created xsi:type="dcterms:W3CDTF">2011-04-06T23:15:27Z</dcterms:created>
  <dcterms:modified xsi:type="dcterms:W3CDTF">2011-04-06T23:55:48Z</dcterms:modified>
</cp:coreProperties>
</file>